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66" r:id="rId5"/>
    <p:sldId id="257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5" r:id="rId14"/>
    <p:sldId id="274" r:id="rId15"/>
    <p:sldId id="276" r:id="rId16"/>
    <p:sldId id="277" r:id="rId17"/>
    <p:sldId id="278" r:id="rId18"/>
    <p:sldId id="279" r:id="rId19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A2B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870C-5D9B-4878-9827-A3D8F8D3B4C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193252BB-1661-4EF1-B4B4-B609E884D6B5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pt-BR" noProof="1" smtClean="0"/>
            <a:t>10 milhões de passageiros</a:t>
          </a:r>
          <a:endParaRPr lang="pt-BR" noProof="1"/>
        </a:p>
      </dgm:t>
    </dgm:pt>
    <dgm:pt modelId="{5A04EF90-0F09-4424-BA8F-063E80337D8E}" type="parTrans" cxnId="{095425F3-197C-4E69-84D5-0C51196EF1C6}">
      <dgm:prSet/>
      <dgm:spPr/>
      <dgm:t>
        <a:bodyPr rtlCol="0"/>
        <a:lstStyle/>
        <a:p>
          <a:pPr rtl="0"/>
          <a:endParaRPr lang="pt-BR" noProof="1"/>
        </a:p>
      </dgm:t>
    </dgm:pt>
    <dgm:pt modelId="{54292CB0-011E-4706-9294-372AD5816BB9}" type="sibTrans" cxnId="{095425F3-197C-4E69-84D5-0C51196EF1C6}">
      <dgm:prSet/>
      <dgm:spPr/>
      <dgm:t>
        <a:bodyPr rtlCol="0"/>
        <a:lstStyle/>
        <a:p>
          <a:pPr rtl="0"/>
          <a:endParaRPr lang="pt-BR" noProof="1"/>
        </a:p>
      </dgm:t>
    </dgm:pt>
    <dgm:pt modelId="{1777E161-D0DE-4D31-91FE-E2AD8AAC6AAC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endParaRPr lang="pt-BR" noProof="1"/>
        </a:p>
      </dgm:t>
    </dgm:pt>
    <dgm:pt modelId="{50E45982-4B36-4BD3-ABAD-204FBA61FF0E}" type="parTrans" cxnId="{A341BC0D-6DD3-4979-9832-08DC41068DC6}">
      <dgm:prSet/>
      <dgm:spPr/>
      <dgm:t>
        <a:bodyPr rtlCol="0"/>
        <a:lstStyle/>
        <a:p>
          <a:pPr rtl="0"/>
          <a:endParaRPr lang="pt-BR" noProof="1"/>
        </a:p>
      </dgm:t>
    </dgm:pt>
    <dgm:pt modelId="{FB489039-8D8A-4FC2-9B37-994383FDE902}" type="sibTrans" cxnId="{A341BC0D-6DD3-4979-9832-08DC41068DC6}">
      <dgm:prSet/>
      <dgm:spPr/>
      <dgm:t>
        <a:bodyPr rtlCol="0"/>
        <a:lstStyle/>
        <a:p>
          <a:pPr rtl="0"/>
          <a:endParaRPr lang="pt-BR" noProof="1"/>
        </a:p>
      </dgm:t>
    </dgm:pt>
    <dgm:pt modelId="{A0E3938A-38FD-4C6B-BC76-DCF294EE93DC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pt-BR" noProof="1" smtClean="0"/>
            <a:t>14.500 linhas cadastradas</a:t>
          </a:r>
          <a:endParaRPr lang="pt-BR" noProof="1"/>
        </a:p>
      </dgm:t>
    </dgm:pt>
    <dgm:pt modelId="{8655D1BC-F152-4DA3-90FE-11A6554E87C9}" type="parTrans" cxnId="{F1960191-6C4D-45E6-A70C-022CDEE00113}">
      <dgm:prSet/>
      <dgm:spPr/>
      <dgm:t>
        <a:bodyPr rtlCol="0"/>
        <a:lstStyle/>
        <a:p>
          <a:pPr rtl="0"/>
          <a:endParaRPr lang="pt-BR" noProof="1"/>
        </a:p>
      </dgm:t>
    </dgm:pt>
    <dgm:pt modelId="{7DE219E0-15AA-4B4B-9BED-F21993E27992}" type="sibTrans" cxnId="{F1960191-6C4D-45E6-A70C-022CDEE00113}">
      <dgm:prSet/>
      <dgm:spPr/>
      <dgm:t>
        <a:bodyPr rtlCol="0"/>
        <a:lstStyle/>
        <a:p>
          <a:pPr rtl="0"/>
          <a:endParaRPr lang="pt-BR" noProof="1"/>
        </a:p>
      </dgm:t>
    </dgm:pt>
    <dgm:pt modelId="{D2FA40C6-C0ED-46A3-92CE-B081053B2BA8}" type="pres">
      <dgm:prSet presAssocID="{34FF870C-5D9B-4878-9827-A3D8F8D3B4C3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4F71816B-273C-49A1-A458-BCE14C9FAD7C}" type="pres">
      <dgm:prSet presAssocID="{193252BB-1661-4EF1-B4B4-B609E884D6B5}" presName="compNode" presStyleCnt="0"/>
      <dgm:spPr/>
    </dgm:pt>
    <dgm:pt modelId="{23A2EDD9-C89F-49C9-AE4A-D6196B4CA219}" type="pres">
      <dgm:prSet presAssocID="{193252BB-1661-4EF1-B4B4-B609E884D6B5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  <dgm:t>
        <a:bodyPr/>
        <a:lstStyle/>
        <a:p>
          <a:endParaRPr lang="pt-BR"/>
        </a:p>
      </dgm:t>
    </dgm:pt>
    <dgm:pt modelId="{AFF6CE53-2172-43E4-BC33-3C48272DDCF0}" type="pres">
      <dgm:prSet presAssocID="{193252BB-1661-4EF1-B4B4-B609E884D6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8CFED58E-CED6-48CB-AD6E-8A220711C954}" type="pres">
      <dgm:prSet presAssocID="{193252BB-1661-4EF1-B4B4-B609E884D6B5}" presName="spaceRect" presStyleCnt="0"/>
      <dgm:spPr/>
    </dgm:pt>
    <dgm:pt modelId="{B2757675-DFB6-4B33-9701-161572571D2B}" type="pres">
      <dgm:prSet presAssocID="{193252BB-1661-4EF1-B4B4-B609E884D6B5}" presName="textRect" presStyleLbl="revTx" presStyleIdx="0" presStyleCnt="3" custLinFactNeighborX="0" custLinFactNeighborY="47208">
        <dgm:presLayoutVars>
          <dgm:chMax val="1"/>
          <dgm:chPref val="1"/>
        </dgm:presLayoutVars>
      </dgm:prSet>
      <dgm:spPr/>
      <dgm:t>
        <a:bodyPr/>
        <a:lstStyle/>
        <a:p>
          <a:endParaRPr lang="pt-BR"/>
        </a:p>
      </dgm:t>
    </dgm:pt>
    <dgm:pt modelId="{FF5FC25A-8895-4059-A7CB-AC8E769B2E4B}" type="pres">
      <dgm:prSet presAssocID="{54292CB0-011E-4706-9294-372AD5816BB9}" presName="sibTrans" presStyleCnt="0"/>
      <dgm:spPr/>
    </dgm:pt>
    <dgm:pt modelId="{F181BEB4-66E0-4B62-8712-BD0A64659834}" type="pres">
      <dgm:prSet presAssocID="{1777E161-D0DE-4D31-91FE-E2AD8AAC6AAC}" presName="compNode" presStyleCnt="0"/>
      <dgm:spPr/>
    </dgm:pt>
    <dgm:pt modelId="{0E81F59E-BE24-4A43-8B4D-78AE486DB35A}" type="pres">
      <dgm:prSet presAssocID="{1777E161-D0DE-4D31-91FE-E2AD8AAC6AAC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  <dgm:t>
        <a:bodyPr/>
        <a:lstStyle/>
        <a:p>
          <a:endParaRPr lang="pt-BR"/>
        </a:p>
      </dgm:t>
    </dgm:pt>
    <dgm:pt modelId="{C6C18185-40AF-48A2-8685-C39F432C8E80}" type="pres">
      <dgm:prSet presAssocID="{1777E161-D0DE-4D31-91FE-E2AD8AAC6AA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676699DF-00CC-4F16-B4E6-75EFFED81874}" type="pres">
      <dgm:prSet presAssocID="{1777E161-D0DE-4D31-91FE-E2AD8AAC6AAC}" presName="spaceRect" presStyleCnt="0"/>
      <dgm:spPr/>
    </dgm:pt>
    <dgm:pt modelId="{1CD40C66-A0B4-4978-9941-A79D4CBD111B}" type="pres">
      <dgm:prSet presAssocID="{1777E161-D0DE-4D31-91FE-E2AD8AAC6AAC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pt-BR"/>
        </a:p>
      </dgm:t>
    </dgm:pt>
    <dgm:pt modelId="{F18A00AD-35D1-4313-87F2-111D7B13ECED}" type="pres">
      <dgm:prSet presAssocID="{FB489039-8D8A-4FC2-9B37-994383FDE902}" presName="sibTrans" presStyleCnt="0"/>
      <dgm:spPr/>
    </dgm:pt>
    <dgm:pt modelId="{59EC7549-F063-437F-8388-459A5C769816}" type="pres">
      <dgm:prSet presAssocID="{A0E3938A-38FD-4C6B-BC76-DCF294EE93DC}" presName="compNode" presStyleCnt="0"/>
      <dgm:spPr/>
    </dgm:pt>
    <dgm:pt modelId="{81253FDF-02A1-40D1-89CA-3EA7AF168FD7}" type="pres">
      <dgm:prSet presAssocID="{A0E3938A-38FD-4C6B-BC76-DCF294EE93DC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8156E8E0-9CDC-4EAB-A61D-AF474D6D9368}" type="pres">
      <dgm:prSet presAssocID="{A0E3938A-38FD-4C6B-BC76-DCF294EE93D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CF8829A0-3E8F-471E-B721-0E359AF6C976}" type="pres">
      <dgm:prSet presAssocID="{A0E3938A-38FD-4C6B-BC76-DCF294EE93DC}" presName="spaceRect" presStyleCnt="0"/>
      <dgm:spPr/>
    </dgm:pt>
    <dgm:pt modelId="{2DEB68D9-2D2A-405A-A95A-F123B81445D3}" type="pres">
      <dgm:prSet presAssocID="{A0E3938A-38FD-4C6B-BC76-DCF294EE93DC}" presName="textRect" presStyleLbl="revTx" presStyleIdx="2" presStyleCnt="3" custLinFactNeighborY="47208">
        <dgm:presLayoutVars>
          <dgm:chMax val="1"/>
          <dgm:chPref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095425F3-197C-4E69-84D5-0C51196EF1C6}" srcId="{34FF870C-5D9B-4878-9827-A3D8F8D3B4C3}" destId="{193252BB-1661-4EF1-B4B4-B609E884D6B5}" srcOrd="0" destOrd="0" parTransId="{5A04EF90-0F09-4424-BA8F-063E80337D8E}" sibTransId="{54292CB0-011E-4706-9294-372AD5816BB9}"/>
    <dgm:cxn modelId="{FA3ECF3F-F2D7-4808-8F32-35657BC1DF89}" type="presOf" srcId="{193252BB-1661-4EF1-B4B4-B609E884D6B5}" destId="{B2757675-DFB6-4B33-9701-161572571D2B}" srcOrd="0" destOrd="0" presId="urn:microsoft.com/office/officeart/2018/5/layout/IconLeafLabelList"/>
    <dgm:cxn modelId="{C3093AB7-9BBB-4595-A705-841ABB75BC49}" type="presOf" srcId="{1777E161-D0DE-4D31-91FE-E2AD8AAC6AAC}" destId="{1CD40C66-A0B4-4978-9941-A79D4CBD111B}" srcOrd="0" destOrd="0" presId="urn:microsoft.com/office/officeart/2018/5/layout/IconLeafLabelList"/>
    <dgm:cxn modelId="{A341BC0D-6DD3-4979-9832-08DC41068DC6}" srcId="{34FF870C-5D9B-4878-9827-A3D8F8D3B4C3}" destId="{1777E161-D0DE-4D31-91FE-E2AD8AAC6AAC}" srcOrd="1" destOrd="0" parTransId="{50E45982-4B36-4BD3-ABAD-204FBA61FF0E}" sibTransId="{FB489039-8D8A-4FC2-9B37-994383FDE902}"/>
    <dgm:cxn modelId="{472D2D17-E245-46DF-98A5-C38415CADC1E}" type="presOf" srcId="{A0E3938A-38FD-4C6B-BC76-DCF294EE93DC}" destId="{2DEB68D9-2D2A-405A-A95A-F123B81445D3}" srcOrd="0" destOrd="0" presId="urn:microsoft.com/office/officeart/2018/5/layout/IconLeafLabelList"/>
    <dgm:cxn modelId="{F1960191-6C4D-45E6-A70C-022CDEE00113}" srcId="{34FF870C-5D9B-4878-9827-A3D8F8D3B4C3}" destId="{A0E3938A-38FD-4C6B-BC76-DCF294EE93DC}" srcOrd="2" destOrd="0" parTransId="{8655D1BC-F152-4DA3-90FE-11A6554E87C9}" sibTransId="{7DE219E0-15AA-4B4B-9BED-F21993E27992}"/>
    <dgm:cxn modelId="{B126511F-11FF-4EDD-85D7-D89737033340}" type="presOf" srcId="{34FF870C-5D9B-4878-9827-A3D8F8D3B4C3}" destId="{D2FA40C6-C0ED-46A3-92CE-B081053B2BA8}" srcOrd="0" destOrd="0" presId="urn:microsoft.com/office/officeart/2018/5/layout/IconLeafLabelList"/>
    <dgm:cxn modelId="{CFFB4A70-BD6C-4082-9DB4-48041D051C82}" type="presParOf" srcId="{D2FA40C6-C0ED-46A3-92CE-B081053B2BA8}" destId="{4F71816B-273C-49A1-A458-BCE14C9FAD7C}" srcOrd="0" destOrd="0" presId="urn:microsoft.com/office/officeart/2018/5/layout/IconLeafLabelList"/>
    <dgm:cxn modelId="{697C797D-B0A3-487C-82FB-C6242AC02007}" type="presParOf" srcId="{4F71816B-273C-49A1-A458-BCE14C9FAD7C}" destId="{23A2EDD9-C89F-49C9-AE4A-D6196B4CA219}" srcOrd="0" destOrd="0" presId="urn:microsoft.com/office/officeart/2018/5/layout/IconLeafLabelList"/>
    <dgm:cxn modelId="{DF512F07-EEDC-4E6F-8099-188C14ECF869}" type="presParOf" srcId="{4F71816B-273C-49A1-A458-BCE14C9FAD7C}" destId="{AFF6CE53-2172-43E4-BC33-3C48272DDCF0}" srcOrd="1" destOrd="0" presId="urn:microsoft.com/office/officeart/2018/5/layout/IconLeafLabelList"/>
    <dgm:cxn modelId="{9D5B3B65-8825-47E0-95F3-9A1D2B1E6DD6}" type="presParOf" srcId="{4F71816B-273C-49A1-A458-BCE14C9FAD7C}" destId="{8CFED58E-CED6-48CB-AD6E-8A220711C954}" srcOrd="2" destOrd="0" presId="urn:microsoft.com/office/officeart/2018/5/layout/IconLeafLabelList"/>
    <dgm:cxn modelId="{1E9B72B2-2AB0-418C-94B5-6567B0CCC879}" type="presParOf" srcId="{4F71816B-273C-49A1-A458-BCE14C9FAD7C}" destId="{B2757675-DFB6-4B33-9701-161572571D2B}" srcOrd="3" destOrd="0" presId="urn:microsoft.com/office/officeart/2018/5/layout/IconLeafLabelList"/>
    <dgm:cxn modelId="{127552B3-8890-4CBD-B12B-9C8A4BCA5A9E}" type="presParOf" srcId="{D2FA40C6-C0ED-46A3-92CE-B081053B2BA8}" destId="{FF5FC25A-8895-4059-A7CB-AC8E769B2E4B}" srcOrd="1" destOrd="0" presId="urn:microsoft.com/office/officeart/2018/5/layout/IconLeafLabelList"/>
    <dgm:cxn modelId="{1C669417-79B7-433E-A975-738A07EE9783}" type="presParOf" srcId="{D2FA40C6-C0ED-46A3-92CE-B081053B2BA8}" destId="{F181BEB4-66E0-4B62-8712-BD0A64659834}" srcOrd="2" destOrd="0" presId="urn:microsoft.com/office/officeart/2018/5/layout/IconLeafLabelList"/>
    <dgm:cxn modelId="{9C7F80FB-C680-4E35-AD11-9BE4BD6556F1}" type="presParOf" srcId="{F181BEB4-66E0-4B62-8712-BD0A64659834}" destId="{0E81F59E-BE24-4A43-8B4D-78AE486DB35A}" srcOrd="0" destOrd="0" presId="urn:microsoft.com/office/officeart/2018/5/layout/IconLeafLabelList"/>
    <dgm:cxn modelId="{998459A1-F347-48D8-BB50-EB12075F5FDA}" type="presParOf" srcId="{F181BEB4-66E0-4B62-8712-BD0A64659834}" destId="{C6C18185-40AF-48A2-8685-C39F432C8E80}" srcOrd="1" destOrd="0" presId="urn:microsoft.com/office/officeart/2018/5/layout/IconLeafLabelList"/>
    <dgm:cxn modelId="{EC8BA919-8D94-4FB4-BC09-6604E9B16BBF}" type="presParOf" srcId="{F181BEB4-66E0-4B62-8712-BD0A64659834}" destId="{676699DF-00CC-4F16-B4E6-75EFFED81874}" srcOrd="2" destOrd="0" presId="urn:microsoft.com/office/officeart/2018/5/layout/IconLeafLabelList"/>
    <dgm:cxn modelId="{99E65743-4445-4C74-BBE7-040C68F4FF62}" type="presParOf" srcId="{F181BEB4-66E0-4B62-8712-BD0A64659834}" destId="{1CD40C66-A0B4-4978-9941-A79D4CBD111B}" srcOrd="3" destOrd="0" presId="urn:microsoft.com/office/officeart/2018/5/layout/IconLeafLabelList"/>
    <dgm:cxn modelId="{044D2D07-87CA-47BD-BFAF-AD1C67AA89AA}" type="presParOf" srcId="{D2FA40C6-C0ED-46A3-92CE-B081053B2BA8}" destId="{F18A00AD-35D1-4313-87F2-111D7B13ECED}" srcOrd="3" destOrd="0" presId="urn:microsoft.com/office/officeart/2018/5/layout/IconLeafLabelList"/>
    <dgm:cxn modelId="{8A2DCF1E-4E06-4424-AA2E-B74ACB475E11}" type="presParOf" srcId="{D2FA40C6-C0ED-46A3-92CE-B081053B2BA8}" destId="{59EC7549-F063-437F-8388-459A5C769816}" srcOrd="4" destOrd="0" presId="urn:microsoft.com/office/officeart/2018/5/layout/IconLeafLabelList"/>
    <dgm:cxn modelId="{9F0E93DA-CF03-4DEE-B53D-F38603507FC7}" type="presParOf" srcId="{59EC7549-F063-437F-8388-459A5C769816}" destId="{81253FDF-02A1-40D1-89CA-3EA7AF168FD7}" srcOrd="0" destOrd="0" presId="urn:microsoft.com/office/officeart/2018/5/layout/IconLeafLabelList"/>
    <dgm:cxn modelId="{4D35F28B-EF19-4A81-863F-ABB1FD8C2333}" type="presParOf" srcId="{59EC7549-F063-437F-8388-459A5C769816}" destId="{8156E8E0-9CDC-4EAB-A61D-AF474D6D9368}" srcOrd="1" destOrd="0" presId="urn:microsoft.com/office/officeart/2018/5/layout/IconLeafLabelList"/>
    <dgm:cxn modelId="{6D4CD298-2BC6-42A7-91B3-33BBA4EB1AE7}" type="presParOf" srcId="{59EC7549-F063-437F-8388-459A5C769816}" destId="{CF8829A0-3E8F-471E-B721-0E359AF6C976}" srcOrd="2" destOrd="0" presId="urn:microsoft.com/office/officeart/2018/5/layout/IconLeafLabelList"/>
    <dgm:cxn modelId="{F6EAE01F-088E-445D-B1CC-B67F9FD8C8D6}" type="presParOf" srcId="{59EC7549-F063-437F-8388-459A5C769816}" destId="{2DEB68D9-2D2A-405A-A95A-F123B81445D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2EDD9-C89F-49C9-AE4A-D6196B4CA219}">
      <dsp:nvSpPr>
        <dsp:cNvPr id="0" name=""/>
        <dsp:cNvSpPr/>
      </dsp:nvSpPr>
      <dsp:spPr>
        <a:xfrm>
          <a:off x="638099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6CE53-2172-43E4-BC33-3C48272DDCF0}">
      <dsp:nvSpPr>
        <dsp:cNvPr id="0" name=""/>
        <dsp:cNvSpPr/>
      </dsp:nvSpPr>
      <dsp:spPr>
        <a:xfrm>
          <a:off x="1003724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757675-DFB6-4B33-9701-161572571D2B}">
      <dsp:nvSpPr>
        <dsp:cNvPr id="0" name=""/>
        <dsp:cNvSpPr/>
      </dsp:nvSpPr>
      <dsp:spPr>
        <a:xfrm>
          <a:off x="89662" y="28614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pt-BR" sz="2500" kern="1200" noProof="1" smtClean="0"/>
            <a:t>10 milhões de passageiros</a:t>
          </a:r>
          <a:endParaRPr lang="pt-BR" sz="2500" kern="1200" noProof="1"/>
        </a:p>
      </dsp:txBody>
      <dsp:txXfrm>
        <a:off x="89662" y="2861400"/>
        <a:ext cx="2812500" cy="720000"/>
      </dsp:txXfrm>
    </dsp:sp>
    <dsp:sp modelId="{0E81F59E-BE24-4A43-8B4D-78AE486DB35A}">
      <dsp:nvSpPr>
        <dsp:cNvPr id="0" name=""/>
        <dsp:cNvSpPr/>
      </dsp:nvSpPr>
      <dsp:spPr>
        <a:xfrm>
          <a:off x="3942787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C18185-40AF-48A2-8685-C39F432C8E80}">
      <dsp:nvSpPr>
        <dsp:cNvPr id="0" name=""/>
        <dsp:cNvSpPr/>
      </dsp:nvSpPr>
      <dsp:spPr>
        <a:xfrm>
          <a:off x="4308412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D40C66-A0B4-4978-9941-A79D4CBD111B}">
      <dsp:nvSpPr>
        <dsp:cNvPr id="0" name=""/>
        <dsp:cNvSpPr/>
      </dsp:nvSpPr>
      <dsp:spPr>
        <a:xfrm>
          <a:off x="3394350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endParaRPr lang="pt-BR" sz="2500" kern="1200" noProof="1"/>
        </a:p>
      </dsp:txBody>
      <dsp:txXfrm>
        <a:off x="3394350" y="2555700"/>
        <a:ext cx="2812500" cy="720000"/>
      </dsp:txXfrm>
    </dsp:sp>
    <dsp:sp modelId="{81253FDF-02A1-40D1-89CA-3EA7AF168FD7}">
      <dsp:nvSpPr>
        <dsp:cNvPr id="0" name=""/>
        <dsp:cNvSpPr/>
      </dsp:nvSpPr>
      <dsp:spPr>
        <a:xfrm>
          <a:off x="7247475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56E8E0-9CDC-4EAB-A61D-AF474D6D9368}">
      <dsp:nvSpPr>
        <dsp:cNvPr id="0" name=""/>
        <dsp:cNvSpPr/>
      </dsp:nvSpPr>
      <dsp:spPr>
        <a:xfrm>
          <a:off x="7613100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B68D9-2D2A-405A-A95A-F123B81445D3}">
      <dsp:nvSpPr>
        <dsp:cNvPr id="0" name=""/>
        <dsp:cNvSpPr/>
      </dsp:nvSpPr>
      <dsp:spPr>
        <a:xfrm>
          <a:off x="6699037" y="28614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pt-BR" sz="2500" kern="1200" noProof="1" smtClean="0"/>
            <a:t>14.500 linhas cadastradas</a:t>
          </a:r>
          <a:endParaRPr lang="pt-BR" sz="2500" kern="1200" noProof="1"/>
        </a:p>
      </dsp:txBody>
      <dsp:txXfrm>
        <a:off x="6699037" y="2861400"/>
        <a:ext cx="281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Lista de Rótulos de Folhas de Ícone"/>
  <dgm:desc val="Use para mostrar blocos de informações não sequenciais ou agrupados, acompanhados por elementos visuais relacionados. Funciona melhor com ícones ou pequenas imagens com legendas de texto curto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 xmlns="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F4413C5-3D85-44D9-B3FD-B7F2BEB1C30A}" type="datetime1">
              <a:rPr lang="pt-BR" noProof="1" smtClean="0"/>
              <a:t>09/03/2020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pt-BR" noProof="1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5BBBE57-E58A-41C9-BAE5-08ADBAFBCB09}" type="datetime1">
              <a:rPr lang="pt-BR" noProof="1" smtClean="0"/>
              <a:t>09/03/2020</a:t>
            </a:fld>
            <a:endParaRPr lang="pt-BR" noProof="1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1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pt-BR" noProof="1" dirty="0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t-BR" noProof="1" smtClean="0"/>
              <a:t>1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t-BR" noProof="1" smtClean="0"/>
              <a:t>2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939245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1"/>
              <a:t>Clique para editar 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3283D73E-3AB8-48BD-B4CA-320573386939}" type="datetime1">
              <a:rPr lang="pt-BR" noProof="1" smtClean="0"/>
              <a:t>09/03/2020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grpSp>
        <p:nvGrpSpPr>
          <p:cNvPr id="7" name="Grupo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orma livre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orma livre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B84DD4-805A-4966-9CC3-0E564834139A}" type="datetime1">
              <a:rPr lang="pt-BR" noProof="1" smtClean="0"/>
              <a:t>09/03/2020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3D962B-057E-4E01-BCD9-876C5E2FDF53}" type="datetime1">
              <a:rPr lang="pt-BR" noProof="1" smtClean="0"/>
              <a:t>09/03/2020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F02AEB-5D29-4F2C-9D08-3E9EFAE10CF8}" type="datetime1">
              <a:rPr lang="pt-BR" noProof="1" smtClean="0"/>
              <a:t>09/03/2020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1" smtClean="0"/>
              <a:t>Clique para editar o título mestre</a:t>
            </a:r>
            <a:endParaRPr lang="pt-BR" noProof="1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E283486B-94EF-496B-A764-39FDD35850A5}" type="datetime1">
              <a:rPr lang="pt-BR" noProof="1" smtClean="0"/>
              <a:t>09/03/2020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7" name="Forma livre 6" title="Marca de Corte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F9B27F-D347-4EF0-8289-6470DDF59B96}" type="datetime1">
              <a:rPr lang="pt-BR" noProof="1" smtClean="0"/>
              <a:t>09/03/2020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118FAB-83E5-444E-A232-810B96CE026B}" type="datetime1">
              <a:rPr lang="pt-BR" noProof="1" smtClean="0"/>
              <a:t>09/03/2020</a:t>
            </a:fld>
            <a:endParaRPr lang="pt-BR" noProof="1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EFC7CD5-1693-4460-86E3-2AE2CA402CCF}" type="datetime1">
              <a:rPr lang="pt-BR" noProof="1" smtClean="0"/>
              <a:t>09/03/2020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3C7249-A0B2-41F7-870D-982327F0B6B1}" type="datetime1">
              <a:rPr lang="pt-BR" noProof="1" smtClean="0"/>
              <a:t>09/03/2020</a:t>
            </a:fld>
            <a:endParaRPr lang="pt-BR" noProof="1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 title="Forma de Plano de Fu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1" smtClean="0"/>
              <a:t>Editar estilos de texto Mestre</a:t>
            </a:r>
          </a:p>
          <a:p>
            <a:pPr lvl="1" rtl="0"/>
            <a:r>
              <a:rPr lang="pt-BR" noProof="1" smtClean="0"/>
              <a:t>Segundo nível</a:t>
            </a:r>
          </a:p>
          <a:p>
            <a:pPr lvl="2" rtl="0"/>
            <a:r>
              <a:rPr lang="pt-BR" noProof="1" smtClean="0"/>
              <a:t>Terceiro nível</a:t>
            </a:r>
          </a:p>
          <a:p>
            <a:pPr lvl="3" rtl="0"/>
            <a:r>
              <a:rPr lang="pt-BR" noProof="1" smtClean="0"/>
              <a:t>Quarto nível</a:t>
            </a:r>
          </a:p>
          <a:p>
            <a:pPr lvl="4" rtl="0"/>
            <a:r>
              <a:rPr lang="pt-BR" noProof="1" smtClean="0"/>
              <a:t>Quinto nível</a:t>
            </a:r>
            <a:endParaRPr lang="pt-BR" noProof="1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3581676-A64A-497B-81EA-38B6C600A411}" type="datetime1">
              <a:rPr lang="pt-BR" noProof="1" smtClean="0"/>
              <a:t>09/03/2020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9" name="Retângulo 8" title="Barra divisória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 title="Forma de Plano de Fu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1" smtClean="0"/>
              <a:t>Clique no ícone para adicionar uma imagem</a:t>
            </a:r>
            <a:endParaRPr lang="pt-BR" noProof="1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6184331-6313-4C1A-B850-F92792098390}" type="datetime1">
              <a:rPr lang="pt-BR" noProof="1" smtClean="0"/>
              <a:t>09/03/2020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9" name="Retângulo 8" title="Barra divisória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0C653D5F-1554-4E79-BED3-E570755FB196}" type="datetime1">
              <a:rPr lang="pt-BR" noProof="1" smtClean="0"/>
              <a:t>09/03/2020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9" name="Retângulo 8" title="Barra lateral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ângulo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pic>
        <p:nvPicPr>
          <p:cNvPr id="23" name="Imagem 22" descr="Close extremo do elemento gráfico do gráfico de linhas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 rtlCol="0">
            <a:normAutofit/>
          </a:bodyPr>
          <a:lstStyle/>
          <a:p>
            <a:pPr algn="l"/>
            <a:r>
              <a:rPr lang="pt-BR" sz="3600" noProof="1" smtClean="0">
                <a:solidFill>
                  <a:srgbClr val="FFFFFF"/>
                </a:solidFill>
              </a:rPr>
              <a:t>Ponto certo</a:t>
            </a:r>
            <a:endParaRPr lang="pt-BR" sz="3600" noProof="1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 rtlCol="0">
            <a:normAutofit/>
          </a:bodyPr>
          <a:lstStyle/>
          <a:p>
            <a:pPr algn="l" rtl="0">
              <a:spcAft>
                <a:spcPts val="600"/>
              </a:spcAft>
            </a:pPr>
            <a:r>
              <a:rPr lang="pt-BR" sz="1800" noProof="1" smtClean="0">
                <a:solidFill>
                  <a:srgbClr val="FFFFFF"/>
                </a:solidFill>
              </a:rPr>
              <a:t>Inove sua linha</a:t>
            </a:r>
            <a:endParaRPr lang="pt-BR" sz="1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edondar Retângulo em um Canto Diagonal 3"/>
          <p:cNvSpPr/>
          <p:nvPr/>
        </p:nvSpPr>
        <p:spPr>
          <a:xfrm>
            <a:off x="2025086" y="2469585"/>
            <a:ext cx="1715625" cy="1715625"/>
          </a:xfrm>
          <a:prstGeom prst="round2DiagRect">
            <a:avLst>
              <a:gd name="adj1" fmla="val 29727"/>
              <a:gd name="adj2" fmla="val 0"/>
            </a:avLst>
          </a:prstGeom>
          <a:solidFill>
            <a:schemeClr val="accent5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5" name="Retângulo 4" descr="Lightbulb"/>
          <p:cNvSpPr/>
          <p:nvPr/>
        </p:nvSpPr>
        <p:spPr>
          <a:xfrm>
            <a:off x="2390712" y="2835211"/>
            <a:ext cx="984375" cy="984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dgm="http://schemas.openxmlformats.org/drawingml/2006/diagram" xmlns:asvg="http://schemas.microsoft.com/office/drawing/2016/SVG/main" xmlns:lc="http://schemas.openxmlformats.org/drawingml/2006/lockedCanvas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106337" y="2844796"/>
            <a:ext cx="5228163" cy="787403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Expectativa de solução:</a:t>
            </a:r>
            <a:br>
              <a:rPr lang="pt-BR" dirty="0" smtClean="0"/>
            </a:br>
            <a:r>
              <a:rPr lang="pt-BR" dirty="0"/>
              <a:t/>
            </a:r>
            <a:br>
              <a:rPr lang="pt-BR" dirty="0"/>
            </a:br>
            <a:r>
              <a:rPr lang="pt-BR" sz="3600" dirty="0" smtClean="0"/>
              <a:t>- Protótipos (site, banco de dados e uso do sensor);</a:t>
            </a:r>
            <a:br>
              <a:rPr lang="pt-BR" sz="3600" dirty="0" smtClean="0"/>
            </a:br>
            <a:r>
              <a:rPr lang="pt-BR" sz="3600" dirty="0" smtClean="0"/>
              <a:t>- Simulador financeiro;</a:t>
            </a:r>
            <a:br>
              <a:rPr lang="pt-BR" sz="3600" dirty="0" smtClean="0"/>
            </a:br>
            <a:r>
              <a:rPr lang="pt-BR" sz="3600" dirty="0" smtClean="0"/>
              <a:t>- Configuração no GitHub.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62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 descr="data:image/png;base64,%20iVBORw0KGgoAAAANSUhEUgAAACMAAAAXCAMAAAC27AbQAAAAAXNSR0IArs4c6QAAAARnQU1BAACxjwv8YQUAAAC0UExURQAAAP////////////////Dw8P////Hx8f////////T09Pf39/Dw8P////r6+v39/f39/f////39/fv7+/v7+/v7+/39/fv7+/v7+/39/fr6+vr6+vz8/Pr6+v39/f////39/f////f39/39/fb29vb29v////////z8/P7+/vz8/Pz8/P7+/vz8/P7+/v39/f////////7+/v////////7+/v7+/v////////////7+/v///yfTgo4AAAA7dFJOUwABAgwQERESFBcYICEhaHB4eX+ChYuMj5CQk5WcnqGhoqKjo6ansLO2trrDx8jKzc7P0NDR1NXV5ObnGcavXgAAAAlwSFlzAAAOwwAADsMBx2+oZAAAAIRJREFUOE/Nz0cSggAQRNFGDBhRFBMiWQQFA5jvfy+pcrYz7izf6i+70RzFG0k87WDx+ibFk0oAi4K3g2qcrxfBbdnFv6nrricJxhrm9JC3xYNKgBUFb4/WJCsLXnmwetVqpSZRPtd+Rh3YUciL/GEDJj3kJbhTCbCm4OVoz/LiJDg6/TcTw2hoCWCzKQ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4" descr="data:image/png;base64,%20iVBORw0KGgoAAAANSUhEUgAAABAAAAARCAMAAADjcdz2AAAAAXNSR0IArs4c6QAAAARnQU1BAACxjwv8YQUAAAECUExURQAA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3kS91MAAABVdFJOUwABAgMEBgcMDREVFhcZGhwfIiMoKSozOjs9PklKTVBSVFhZWl5iZmtscnV4f4qLj5GWmqGjqbG3usHHyczOz9TZ2t3i5ebn6Onr7PDx8vT1+fr7/P3ahAOuAAAACXBIWXMAAA7DAAAOwwHHb6hkAAAAvklEQVQoU22O2VbCMABEBxUrSwULiiI7YqEFwQ2o0IoslSKgaPP/v0Km9NF5uXMnyTnB/znLN+4LyVCAqP6+E8Kfd8Ip9irC2Fn6yTO7ZZieEE5cDhX6TEViKvkgLww5OChufclPFakvSe8OmfaKJyXkfiUmCiLpBYcWbjj89VF0+UQY0L7JMWqEEHWcjsgRqoFvNEBneUM5GF6OAMWS5aPcpbvBVy9sdmZ5SwfOn9bUn8HVwWUum71H8/oYAPb3gzH3r4AglQ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5" descr="data:image/png;base64,%20iVBORw0KGgoAAAANSUhEUgAAABIAAAASCAMAAABhEH5lAAAAAXNSR0IArs4c6QAAAARnQU1BAACxjwv8YQUAAAEvUExURQAAAP////////////////////////////////////////////////////////////////////////////////////////////////////////////////////////////////////////////////////////////////////////////z8/P////////////////////////////////////////////////////////////////////////////////////////////////////////////////////////////7+/v///////////////////////////////////////////////////////////////////////////////////////////////57PUQ4AAABkdFJOUwABAwUGBwwNDhIXGxwdICEiIyYnKCkuMDIzNDw9QUdISktMTU5QUlNUVV5gYWN0eXt8gYKGh4qLjo+QkZKXmJ2jpaaqra6vsr3AxsfIydPY2drb3t/g4eXo6uvs7e7w8fX3+PzECTO1AAAACXBIWXMAAA7DAAAOwwHHb6hkAAABAklEQVQoUy2QfTvCUBjG71gjUXm3ihTWRKGy5rWwDUs0bBwxVuf7fwbnnO3+5zz377rP9byAS1LN9yDwLFUSlmmj77aK2Wyx5faViJRJW46qmVNS5q9CDoUXqhGWm3b0KeHkhnmUXr1wJKjD2asaR11K6c/d4ksVpo57aixg7pshegbdglfCwYSO7OsxI+EaSj7CZVxOeICLpLEUIlzB7l9M6GOCI/YR5zGhdWDLh9kB9n8j8pAEOhaqbgrYfOPkOQekXjVIjrHd+2BgfDvPptOf2OoKOd4zbrqN9QQj9a88H7vyeRIfRW6PdqIqPxg2C5lMoekORIYrqdleEPi2xjoC/58HNt5PWjuPAAAAAElFTkSuQmCC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6" descr="data:image/png;base64,%20iVBORw0KGgoAAAANSUhEUgAAABIAAAASCAMAAABhEH5lAAAAAXNSR0IArs4c6QAAAARnQU1BAACxjwv8YQUAAAFWUExURQAAAP////////////////////////////////////////////////////////////////////n5+f////////////////r6+v////////////////////////////////v7+/////v7+/////////////////////z8/P////////////////////////////////////////////39/f////////////////////////////////////////////////////////////////////////////////////7+/v////////////////////////////////////////////////////////////////////7+/v////////////7+/v////////////////////7+/v///////////////////////////////////////////1t/U4oAAABxdFJOUwABAgMEBgkLDA0ODxcYGSYnKSsrLi8zNDQ8Pj9AQUJDRERFRUZHS1NUVVpcXl9hYmVobW95fn+SlpeYmZydnp+goaOoqqyusLG1tra3uLq7vr/AxMbJzM7V19nd3t7f4OHh4uTl5ufs7e7w8/X4+fz9uA+ygAAAAAlwSFlzAAAOwwAADsMBx2+oZAAAAQRJREFUKFMtkGdTwmAQhBdUEFuwl4AC9th7FxULloCiBitqMJoYje7//+L7JuzMzc09szezd5AKJ9bvyPutZNgfhZRz0jQMk9Q7A6La1DNRIJrRaauSdHx6s7WF0MyP3SX6KeeQ0kIBnOYFMMgz4Pa7NUDIcwibHAH6x+uAhmZhTXMHD2YTsLzbtpEtfa0CsZcqWBb2khuv/OVef9uBMgN06SrVGyxxzEePbzGg6Crv11jgBBorH9jmMFBw45ZEkyLAnqg8ML/WsrKI5GEvjqRD55SfyJfGgkjSbXtaDUDznD7ZVYcniQgQGTim458tfEXy2TCeyKuegIgXpvct0joYrQeAfxvhNVdxIIv2AAAAAElFTkSuQmCC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7" descr="data:image/png;base64,%20iVBORw0KGgoAAAANSUhEUgAAABEAAAARCAMAAAAMs7fIAAAAAXNSR0IArs4c6QAAAARnQU1BAACxjwv8YQUAAAGDUExURQAAAP///////////////////////////+3t7f////////Hx8f////////Pz8/////////////////////////////////v7+/////////////////////////////////////////////////////////z8/P////////////////////////////////////////////////39/f////////39/f////////////////39/f////39/f////////////////////39/f39/f39/f////////////////////////////////////////39/f////////7+/v7+/v////////7+/v7+/v////////////////////7+/v////////////////////7+/v////////////7+/v////////////7+/v////////////////////7+/v///////////////////////////////////////////////////////0wr4BQAAACAdFJOUwABAgQFCQoNDhAREhIUFhYXGBkgIiouOjo8QEJDREdISUpLTk9YWVtdXl9gYWZnaGttbm9vcHFxcnV2eHh7foKJjI2PkJGSlZmbnJ6foaOlqKqrrK6wtLW3uLm8vcHCxMXGx8rP19nd4eHi4+Tl6Onq6+3u7/Dy8/T19vf6+/z+/0ZVWwAAAAlwSFlzAAAOwwAADsMBx2+oZAAAAPlJREFUKFMtkNdCwlAQRCf2hkrE3huKPXYlgl1UFMWOvXewgFGiyXy6Nwnzsrvn6ezAiks5/aNxPlluXyLexM/2eMtoRPv0OUDhqmwvZUucsqaXKnIla5Oy/ewDSh7X0fgeqO3pqt69zZt7kzHwXYFWmgb5y0R+adKPoz2gzqSduBsbl9ADQNQB5DAGCfpQ8JQBDKGe0HaaZ14ygGcjWyYOj3OyGr4ccCVLkQv0a56O4srlV/Im6II7qaLoIVQVrmm7JzeF5ILwEc5j7bFnpvS0B9PsteQVrhSq4cXZtaZ55y+gM566O4juXxsf3Q4Q/QzF0tRPJkQ/wD/4/kdmLNSkBw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2" descr="data:image/jpg;base64,%20/9j/4AAQSkZJRgABAQEAYABgAAD/2wBDAAUDBAQEAwUEBAQFBQUGBwwIBwcHBw8LCwkMEQ8SEhEPERETFhwXExQaFRERGCEYGh0dHx8fExciJCIeJBweHx7/2wBDAQUFBQcGBw4ICA4eFBEUHh4eHh4eHh4eHh4eHh4eHh4eHh4eHh4eHh4eHh4eHh4eHh4eHh4eHh4eHh4eHh4eHh7/wAARCAHvA3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6iooor409AKKKKuHxR9RS2FX74+teY6c7r8PvDgbrf+PJm5HUC8uHH6RivT4v9Yp9682dZrTwD8PLv7De3NpBrMt9dG1tXnaNWS5IJVAWxukUZx3r1cOm6lWxzv4Yno9FcxJ470CPmWLXE+uhXn/xqq7/ABH8KIcPcaon+/o14P8A2lXnewqv7LOjmj3Lj3Unhfx7BqTnbo2v+XZ3eOBBejiGUn0dcRH3EdP8Twp4X8d2+tLvXTvELJZXmPuRXijEErem9QYifURDvWFrnjbwDrekXWk3+pTiC5Qo2/TrlShzkMMx8FSAQexFbvgq8tfiZ8K5rHWw0k3z2N9IiNHumjI2zxbgDz8sinsfpXr4aEqtB0qi2OapaMrpm+KbNFFNGY5o1kQ9VYAg1xOk+PdL0yzGk+LNSkj16wZrW9As5T5rpwJVCqRtdcOMf3sVaPxK8HD/AJftQI9tJuj+ojryJYaovdcWzoU1vctan4N025y9ozWcnbb8yfl/ga5jU/Cur2Y3LEtyg7w8n8uv863f+FleC9pMmrTRD1l0+4QfrHVvT/H3gm+by7fxVpBf+5JcLGfyfFc9TASa+Fo9GhmtalpzXXmedMpVirAqw6g8GhWZSGRirDoQSK9ZuNP0nWIfNaG3ukI4mjIP5Mv+Nc3qfgdWy+m3JXv5cvIH49fzrhnhJx+E9ijm9GppNW/IyNL8WatZgLJIt1GOiydR/wACH/166fTvGGl3LBbjfaue7jK/mK4fUtJ1HTj/AKXaui5++OVP4iqP0zis41qkHb8zapgcNiFzR/A9nhljmiEkMiSIRkFGBBp9eO2N9eWLl7S4khJ67WwD9R3ro9L8aXkO1L+Fbhe7p8r/AOB/SuqGJT3PJrZPVj8DudvqFlZahaPaX9nbXlu4w8U8YdG+oIIrnYPBx0ja3hDXtU8PBCSLZJPtNo3sYZchR/uFa1NL8Q6VqGFjuBHIf+Wcnyt+vX8K1jj1rtpV5R+CR5dWjKMrVInG6/Fqmpac0PjnwLpHiyGL/V3GlHy7hR2KxykFT3+SU1naLLaSXX2Pwj4+uLC/CDGgeKYXdkHovmbZx9Qzj2Neh/XmqWtaTpetWTWWsada39s3WK4iDr+vSuxZg5LlrRTRzulZ+7oZN5rXiPRhF/wkHhG8mRuHu9Gb7ZCvuUIWUD6I31q94e8SaD4gR20XV7S9MZxIkb/vEPoyH5lPsQKzv+EXutPgjj8K+J9W0NYj8tuz/bLbH93y5slR7Ky1l+IY7y8kjl8cfDuw8QCNv3WpaBIUuYx/e2OyyL2+5I9V7LC1vglZ+Yuacd1c7kjkqenQg1zd54I0F759R0yO40LUXB3XmkzG2dj6sq/I/wDwJT/WsrSJodRvHXwT8SC9xGNp0PxDCWYEdju2XCfUlx7GtKfxHrWijHi3wpfWcSrue/0zN9a/UhQJU/FMe9S8JiKL5oa+g+eMtGWrO5+IWkTqpvdJ8TWCj/l4Q2V59d6gxMf+Ap9alk+Ivht0ew8Yafd+HAzeWRrFuptZfYTKWiI9mYH2qXS9Z03XtPebw/rFjdbkOySJhKI27bkBB4/unHpXOeANN8RW2seJm1u9t57SbVWcRHTjGJx5EOHUmRsJwRtweVPNa0swqwv7Qh0k/hNif4YeC7yFJtEludPsJ545ri2028P2O7VXD7Gi5j2kgZ2hT74r0Q/6r8K8s8C6Hptl8XdYk0G1h06ztNMjS+htSUilup5C4LRj5dyogO7Gf3nvXd+M9et/DHha+1y8heeK1jBEMeA8rkhURc8ZZiAPrXr0ZqcOdaGDjrY848NeINNtfFfiKPxBeHStX1PVpGt7bUENuXt41WKHy2fCuCqFvlJ++e+a7oDIG05B6Ec5rEfx34O1NF0fxjp8miyz/KbPXrRVif2Eh3Qv+DZqYfDzSYbE/wDCIatqPhxG+eP7BOJbbOc/6mTcmD/s7a86vl6rSc4S3N41eXRo4nVZReeFPHF9bxlpvEGuweH4fQxI0ds5H5zmu/1jULXR9Ne8lRxbwtHHtQDI3OqD26sPwFc5rvhnW/D+heE7fS7OfxHDpGoTX2pCAxwz3UrpJiRUchT+8lLFd3YAZqrruu+GvF2k3nhaa+XTr+4MQlsNWha2l2rIjsu18bshcfKWHPUjmssdSkuSKWiQ6clqzqbPVrW61zUdHiEnn6ekLysR8rCUMVwc8/dOfwrQrmfCfg+x8Ma/rd5pdra2djqS22y2gjK7GjVwzHsc7h+VdNXmT5ea0WbK7QVVkvrWPVIdNZyLqaGSeNccFEKhjnoMF1/OrVc3r/h1tW8WabqMk1zFa2thcwt9mvJYJC7vCV5jIJXCNnJxnHFOmk5WbBtmhZa/pV14ZHiS3naTTDbtdCXaQTGoJJwfpXH/ANmX1x4Z0nw/fQul/wCL79ta1xd3+otVKP5JPpgQQe43U3S9DvYfC3g34Y3LK00qBtUaCTIW0gbe/PUh2MUee4dvSt3w7dtrPiHX/F0m5rZpTpmmDOVNvAxDOv8Avzbzn+6i130v3FCVXvojCpLVX6G3q0gZ1XuOTVGldi7lmOSetWtNjVpGZhkqBivLw1F4msqfdnztap7eq5dxEspmQNlRkZwetQSI0b7WBBrZXrTJYYpBh157EdRX0mJ4fpun+5eq79QdHsY9WobKRhukOwemOTVmGziifccue2e1WCeazwORJe9iPkv8yYUv5ilLYrtzGxz3BFUT+vpW2OvpWRdDbcSD/arnzvAUsPGM6atd2FVpqNmiKiiivnjEKKKKBBRS1NBbvKMjgepoLhCU3aK1IKK0Bp695Dn6VFLYyL/qyH9uhq+SXY6p4CvFX5SpVnTT/pP/AAE1C0UinDRsD9KniaGyge9vZobaFBzJM4RUHqScAfjRGL5rDwlGfto6WszSo7H2rlYvGDaxJ5PgzQ77xCSSpuwPs9ihHczP94f9c1etCx8I+KNTlS48VeJnto9uDp2h5gj/AOBTt+9b/gOwe1erTwFWo7tWR9DKrFC6/wCJ9C0O4jtL++BvpgfJsbdGmuZT6LEgLH64x71Xhk8ca5AjaTolt4fhduZ9bbfPt9Vt4j1/33X6VYGofDn4eH+zdOt7W31C4ORZ6fA1xe3DerBcu2cdXOPU1Xm1zx5r4K6dp9r4Ss3BH2i/xc3vsVhQ+Wn/AAJm91rtjg8PQ1qSuzP2kpv3VYmPgHw7bAat401aXxDNbHzBNrEqLawHrlYBtiXHqQT709fiHYXjLa+D9FvtfiCkC7gUW9guO3nvgMP+uYeq0Hg7SZbq1vNekvPEd5bMGSfVJPNCt3ZIgBEh91XPTmup1GJYrg+WMRsoKgcAD0GO1OWPjGm3SWwezbdpHI3Gn+MdfY/8JD4kXTLTcf8AQNB3R7l/uyXDje3/AAAJ/hpeHvD+ieH7ZoNH0y3sw5y7oMySH1dzlnPuxJrUoryqtepU+KRtGKWwUUUVgWFYWu+FNM1a+TUomuNM1hFKRanYSeVcKD2Y/dkX/ZcMvtW7WD4/1S40jwbqV7ZoXvTEILRR1aeVhHHj/gTqa0p8ymuV6ila2pV8N+PLvTvA0WseJvP1R59Xm0+wews/393Ejsol8pScnEcjHZxtAIHatGbSfBfxAjXxDoeqomox5ij1bSphHcxHukgx8wHeORSPasW30m3tfGmh+G7eNm0/whoiGNj0e5nBjBPYkRxufX97WrqnhfTL7UH1W3M+l6uybP7SsJPKnx23kZEgH91ww9q9ytjo0p+zkro5o03JcyK8s3jLw3C39tacviKxQgC+0lMXKp/eltj1I7mIn2UdK1NB1rSdesftuj6jb30AYqzRtyjDqrKeVPsQDWbbeJfFvhsCPxHp58Q6auB/ammR4uUXu01t/F7tET/uCrw0nwV43X/hJNA1AR37L5Y1TSbjyp1P92QDhsf3ZVOPSsp4KjXXNSdmUqkofEjUormLifxh4V48QWP/AAkGlJ/zFNMhxcovdprYdcd2jJ/3RWxoes6Trtit9o+oW97bk43xNnB9GHVT7HmvMq4apSfvI2jOMtbmtpxxexfX+lNvBi6l/wB41Zt7dbfbcXLbMfdXuTVW5k86d5AMBjnFVOLhR5XvclayuiGSSOKNpJXSNFGWZmAAHuTUb3Vqlutw91brA2NsplUIc9MNnB/CuW+MdrdX3w71C1srf7RO8ttsjMRkBxPGfmUcleOR6Vysvh2x8J+JLa68TWx1XRbhLuXZb6e0lpZXcroSqwLvIVowVUnPO7kbuZp0oyjdsqUnex6wCD0II9RS/wCelcJ4M1GDwj8ObF/E0z6chnmFnazbnnWF5mMECoMuzrGUGwAkYA7VsWOl+LPFcqT6i0/hbRM5W1jYf2hdL/00ccQKf7q5f/aU8VdLCTqytHbuJ1FFXH6p4nhi1b+w9GsLjXdYGPNtbQgLag9GnkPyxL165Y44U1Z0jwLcajeQ6t45vINXuYXEltp0SbbC0cdGCHmVx/ffPsq11OgeH9F8O6YmnaLp0FjaqSdkQxuY9WY9WY92JJPc1U8Q+MvC/hu4htde1/TtOnmyY455wHYeuOoHv0r2sPg6dBX6nNKo5G7uQLkkBR1PQDFcHqXjifWJ5rLwDbwanJGSkmq3BYadC4OCoZeZmHPypx6sKwvHEWmeOLyL7D8VtCh0cJtl0nMckNw3rKVmR2H+xkL6g1djsPHsMUcOkah4DvLeJQiIkU9uFUDgAK7gD2HFaV51Uv3aFBR+0yxovhiG01Jtb1W8l1rXXUqb+5UDyl/55woOIk9hyf4mNb9YUS/EqIn7T4X8PXKjobXWZFJ/B4f61Fcax4utmxN8NtYkA6ta6haSj8AZFJ/KvEq4TEyleSudMZwWx0dFczD4suQSL7wT4xs8dWOmiYf+QnaopviD4Xt5PLvJtUs27/aNIuowPqTHisHhqq+yyuePc6v5RyzBQOST2HrXmUSrq3gayiaB/M8fa8bydT1jsI8OB9DDBGvpmWrPi/xz4b1zw5PoPhzxBbXGq6u8em28cLYlQzsEZ9pwflQs34VtFtIHxMlt4723ij8OaTDp1tbmZR5bTYdzgnOfLjgH0NduGjKjSnUa12RnVfNJJGz4qtvtvhjWLQj/AF9jPHge8bCsrxXN/wAJB+zuuox8l9HtdQH1jEcuP/HTXSp5co7OjcHByDXP/Dq2W/8AgvceHF/eNZxXujkHuYnkjX/x0Kfxq8s2lAVdWszoSwY7l6HkfSisfwFqDa74M0TVFQ77qxhkde4YoNw/PIrpEsHA3TyJEvfJya85UJyk7I150U6KvCHT/u/aHLf3u38qr3Nu8D4bkH7pHeipRlBc2/oJTRDRRRWN7Ms5bxvHcaTd2PjbT4ne50cMLyKMfNc2LczJ7lNokX3QjvTtCtx4f8W32gQ4bSNRRtW0h1I2IGYGeEegDMJBjtIfSumdVdGR1DIwKsD0IPUV5sTJpPgyUETS3nw+1VXi+f55tMcD73qPIkYe7QA9q9PCNV6MqMnrujCp7suY9K/Kkq9jTXAPmyAdiecij7PYn7t2R9RXO8LK+jT+Zp7RFKvM9ZZrzwn43uknO/xLrcHh+zZedsa7Ld/yb7QeK9N1uSz0nRr7VpLpGisraS5cY6hFLH+VcB4c0yVo/hv4baLOy0uPEF9u7TlRjP8A20umP/ARXXg6E6alNrpoZVJp2R3iIkaLFGMIgCqPQDgfpTqtnTrkf3D/AMCqC6t5bW3luJ1CxRIXdsjAUDJP5V58qFVfZNlOPcipa4r4L+LpvGPgW3vNQjMGtWTtY6vbMMNDdRnDgj34Yex9q7WonBwk4vdDTuroKKKSiHxoUnoI5wjH0BNcbY3muReFvh7oui6wdLa/sZJ7idbaOZiiQq20B+BlnXmuo1y4+yaJqF2TgQWssufTahOf0rk9N3Lr/wAN7POBB4SnkYehItF/+Kr1KUnD204mNrqMWb8Fl44aVI18f5LEDL6LCf5MKWaHx/BM0a+NNNk2nGZND/wmFb1jzeRf71JeHN3L/vGsvrlb2PNza3KVOPNsc8X+I+35fFHh9j/taJIP5T1Vn8ReMvDt7Z33ii90O/0KS4W3u5LOzkgktd5CpKd0jBk34DdCA2exrpqr6jZ2uo6fcaffQrPa3MTQzRt0dGGCPyNRTzCqpLmegSpRsVPitq/ibQbDTtQ0K4sbay+1pDqU1zatOYI3O1JAquvyhyN3PAOe1QD/AIWJk7vFmiD6aG2P/R9O8BXEeq+HtS8D+IDJdXemIbC585svd2jgiGf1O9Mgn+8rVQ8FXd5areeFtYmefVdGdYfMflru3bJt589yyghsfxo9ehjKtRRVSm9DKnFXsya4uviJDlV8VeHWYD+PQ5ePrifioxdfEn5VvbfwRq8PVlaO4tyR7Z8wfpWtNb3DXLIwjDcN14/zx/KrsahECr0UAV5/1+supsqUWjz/AFm08Lx6hDca74Nu/B93Mwij17RbhBFE7HC+Y8e0gEkDMkZXnmui8N3ep2uqXfhfxFdwXWqWcazQXKLsN5ascLKU6BwwKuBwCARgMBWvqdjaalp1zp9/Alxa3MTRTRN0dGGCPyriLa01a8hXRTdo3jTwyDNo93cPj+1bAkDbL6hgBG/92RUfuK3jNY2m4tWl0Ja9m7rY78gNw2CD1rG1TwzpN9uYwCCU/wAcXy5+o6H8qseHdaste0xb6xLgBjHPDINstvKOGjkXqrqeCPxHBrSryZw15ZI6qdWcHeDPPdR8F6hDuazkjuUzkL91sf5965y7tri1lMNzDJE46q6kGvZQCegzWB4j8SeD9Ok+xeINc0e2c8eRcXCb/wDvnqPyFc8sFzfCj1aGc1IaVNUeaVo6Xreqaaw+z3TbP+eb/Mv5H+mK0bu6+HN9dJBY+KdPs7qQ4jjaYKHJ6YD4/Q1DqXhbV7MkrB9pQfxQnP6da56mHq0uh6dLHYTFR5ZP7zc03xxGV2ajasp6b4eR+R5/nXS6fqmn3/8Ax6XccrYztBwwB9QeRXkjo0blHVlYdVYYI/OkDMpDKxUjoQeRRHEyWjVzKtlNGprTdvyPafag15hpvijWLMhTc/aIx/BMM/r1rp9N8aafcFY72N7WTu33l/Tn9K6YYiEtDyq+V4ijra68ja1nSNK1i1a11bTrW+hYYKzxB8e4z0PuMGsS38MapooU+EfFWoaZGikLY3pN9aE9hiQ+Yg/3HH0rorW8tbuPzLW4jmX1Rs4+tT11069Sn8MjzZ09feRw/iKFr61Wbxt8O4NVnjP/ACEfD0xNwn+0Adky/RWaotDmmurh4PBHxCt9SmjIMuj+JYiLmH/ZDAJMvpl1f613tcd8YbDT7zwPqD3Wk2moXpjWDTxLEC4uJGEcWw9VbcwIwR0Nd9PGe0ajVje5k6fLqmdX8NND1DSrHVLzW4bWPVdU1GS7uFt5TJGq4CRqGIBIEaKOg5zWd8Tpft/iDwt4ZjaMi4vm1K7QnrBajcOPeZofyrs9HtPsGl21nvZ/IhSLexJLbVAySeSTjrXmfjrUdJ17xBfWN/8AD6XxLZ6NOsBvbOdBdW8zIsjqilkfADJyjZJPTivYqKMafLey2OeN3I66RUliMcsayRsMFGXcCPoetczL4I0mG4kvfD9xfeGryQ5aXSZvKRj6tCQYm/FayTeaOt9DDovxKv8AQ7lxhdM8SQF0c/3R5+yXPbiQ1q3mr+L/AA/avdeJvDEV5ZRgtLqGi3PmJFGOS7wybZAAOTtL8V4ywlel70Hc6PaRlpIu2epeP9JkKXSaT4mtAoCvF/oN3+KndEx+hQZ9qefHfg3VI10nxZZSaNLOfLFrr9mI45D0wshzE/4NWujLIisrBlZQwI5DA8im3EMVxA8FxFHPE4w0ciBlYe4NOlmdVaTVwdGLV0ZK/DjT7ONZvBevaj4dUncIbeQXNk//AGxl3AD/AHCtRM3jzR7d31bQbLXUTpLok3lzMPUwTEDPsshqvF4L0zTY5f8AhF7vUfDDyHcf7Mn2xbvXyH3Rf+OirEerfEDRVC3lppviuyVeXtyLK9b32MTE5+jJ9K6PbYTEaSVmRy1IajNK8aeHr+8TT3vH03U2Gf7P1KJrW4/BHxu+q5HvXR7WzgDmsO88W+AdcsU0/wAYWa6b5x2fZPENmIRuPYO4MZP+6xp978OYF0vyPCXifWPDsRQqkcMwuoApB6JNu29cjaVxUVMsUtab0BVu6OZfVD/ZPiLxZZQs9/rNynh3QiG5dFYp5i/7PmNNISP4Ywa6200u20vw/aaTp8ey2soY4YV9FUAD8eKw/EXh7WNH1jw3/Ynhl9Y8P6BpzQ2dtbXccc0dyQEMhEpVWxGCB82cu1TQ+KbpZTHqHgnxdp+D946eLhPzhZ6jHYeo1GnCN0kSoxqRkpdS3UttO0DFlAOeoPeqVz4t8MRBmvp7i0x943VhPDj6lkFQ2fizwHftstPF2iO+cbRqEYOfTBOa8uFKvRkpQVmeU8tqJ+60bT6g38MYH1NM+2XGQdw+m2p4rO3mjEkE3mIeQyEMCPYil/s9B1Zx9a6KmOxsnrJkvA4gZFfH/logPuKlF7D3D/lTfsEP95v0oNjHjhmFbU83xcFa9/UtYHEpDmvoR0Vz+FZ8r+ZIzngk1caw/uyfmKiaxmHQqfxrnxePxGJSjPZGFTC4jqirRU5tJx/yzJ+ho+y3H/PJq86z7HP7Cp/KQUo56c1Yjs5mPzAL9TVuC1SE7m+c+pHFXGDZ0UcBVqPVWRDaWnG6YfRf8au9B6CqOu61pGhWy3WtanaadE52o1xKE3n0UHlj7Csg654g1WYweFPC91MMAjUNVDWdrz6Agyv+CAf7VdlHDVJaRie7RpUsPG0TpuvvXP6x4w0TTrxtOilm1TVNoI0/TYjc3BB7lU4Qe7FR71ZtvA+oX6ySeLvEt9qKyj5rHT82Voo7r8h81/8AgT8+nao7TxR4C8NWsuj+EbCK/mtztfT9BthKVb/bZfkU+pdh3r0YZbpzVpWB1b/CRi18fa0I/stvp/hizkXLyXhF1egH0jXESN9WcZ7VKPCPgrw2q+IfFepLqV1AvOpa9dK4T/cU4jj5/uKDVea8+IGvf8tLLwjYnG3ygt5fkdwWP7qM/QSfWnWfg/Q4dSTVbuCXVdTRdq3upSm5lUf7O75U/wCAgVr9YwuH0grsSpzmWV8ezasWi8JeGr/UYguY7+8H2OyIPQqzDzHHuqEe9c54kvfFGv8AgbxFpuqp5WsaHcQ3ksOlXEkMepWX3zGrZ3jcolQ8j5kB6HFd1+tczr0p0HxfovifcRZTN/ZOqA/cEUrfuZG/3JcL9JTU4fHzrVeWWiY50eWN0anhvT9G0/SbddAsbS0spI1kjFvEEDqwyGOOpIPfNaVcx4Fjk0m41XwXcM7SaLP/AKGXOWkspMtAR6hfmi/7Z109eZXpyp1HGRvFprQKuXP7zT4pe6HaTVOrth+8tp7ducruH1H+RVYezbh3X/BJqdGUqKKKwNL3CigAnpk1zV74knvryXSPB9lHrepxuY55C5Wzs2HXzpR/EP8AnmmXP+yOa0p0p1HaKE2lubGt6tpmiabJqOrX0Nnax4BkkbqT0UDqWPYAEnsK5m6nlv5tM8U+KVj8MeF9JuBexRX7Yu7ucKyx70GRGo3bgnzOzAcDpVQfZ7HXN1sB488a2zNG11LiKw0liMleMrDjj5RvlI6nFbul+GmN/Dq/iTUX13V4SzQzSxhIbQt1EEP3U443HLkdW7V6EY0cIuabvIxblU0WwngX7fdW+pa9qVvLbXGr3z3McMyFJIrcARwK6nlW8tFYg8gsc85roqKRjgEnp3NebUm6k3J9TZJJWGySrGRubBPSsPWfDGl6tdrqtvLc6ZqyriPU9Pl8qcD0bqsi/wCy4IrQvIpmkVjHtLghAW+vX0PetTTLApbB7lvJiyWx9ewrWjCfN+73JlKPU5+y8Q+L9BhdfEWlnxBZxsANQ0eE+eq9mltjyT6mIt/ujpUjaP4O8eEeJPD2qeRqUeY01XSphFcRHukg6Nj+5Kp+ldDcXQC+VbL5cfqOprmdT8L6Xd6idWtzcaXq3l7BqFhJ5MxHYP8AwyD2cMK9NZhGNoS18zH2V9SG9uvGXh5Gl8Raf/wkVkjBRf6PEROqY+9LbHn6mIt/uitLQtZ0rXbH7bo+oQX0G7azRNyjDqrA8qfY4IrPtPEnizw9Ilv4ksP7e07IVdU0qEidB/emtuePVoyf90VbGj+C/G0kniLQb4Q6jlrc6ppU5inVx1SUDhipP3JFOPQUVMHSxHv05ahGo4e69jSmmjt4XuJpUhijXc8jsFVQOpJPQVzNrrmt+J0ePwPYqLTIX+3L9Stqy55MCD5p8dj8qZA+Y1qaf8OvtbpJ411ybxSIZFeC2kt1t7VSvR2iQ4kf3ckZ6KK7dVWGPaoCoo4A4AAp4fLVHWpqE699jm/CHg3TdAupNSuJbjVdZmULNql8weZx/dXHyxpz9xAB9etbWuavpWiaZPqerX1vY2cC5lmmbaq+3ufQDk9q5LVvHralIdP8C2sGt3YYrJfPKV0+0Ydd8oB3tnPyR5PHJXrTdO8EpNe2+seIdW/4SLWIWLxTXICw2rHqIIR8qYHG7l/Vq7Z1YwVoK77GSjd6lS717xR4siVPD8c/hrSXyH1C9g/02ZfWCFuIwf78nPIwnervh/w/pOg28kGnWuGmYvcXErGSa4c9XkkbLOT79O1bzWN0v/LPd7g1C8MyD5oXH4V4mJq4io/eTSOmmoREg03TZ4LmS606zn2rjEkCt/MVwnxC0fwfo/h241i78G6JeeU0auWtUjVA7hfMd1QsqLncxAOFBOK9FT5dKlP99wBWPrVreXmnyW9jqUmm3DEFbhIkkIwehVhggjg0pz5VBN+YRT1POrHQvh6Z7CzXTXXUbuJJ9ugX93LDHGzELKZIyoVDjgkDoewJrsbXwVB5qQ2HiLxXYg9fK1qZ+ntKXrJ8N/D6Pw5fRXmi69fW7yDGoq0MTJe/vXkzjGIvmlk+5gYb1ANehaZ8gmmOMKvH1NOnUftFyydga913OPfw54mtbh1sfiZ4mVVY7RcQ2k/T1zEM/nU5j+IFuhFt400+6P8A0+6IM/nFKo/St0kmgDJwOtKWOrcztLQapx6o5zwz4g8Wp44n0bxI3h+4srbSm1Ce9soJIWhO/aisHdgNwWQ9RwtU9O1PUvEmlwa1qPw18N3SXsYmh+0XimcxsMpvDwEBimCQGIGcViXTSal4O8QX8Am8/wAa62mjWxBwVsoyYWZfQeWlzJ/wKr3xO8RXPhqPTLXTdQ8OafEbi1UJqF+bdygmRSFAU5j28E9hur0aterFQivie5jGMdX0G3/h3w7IfNuvgpCXznOnXNspz+Dxmul+E174ctf7Q8N6P4b1Hw1Pbst7LZ3xBaQSkjzVYO+QTGQeeo96v6RPJdaXa3Uj2rvLErs9rJ5kTZGco3ceh7isLxJMuheMfD/iolI7YyHSdRkPaCcjymPsswQZ9HNZYbHylVUJrccqWl0WPAdzNpE/iDwniNDpeqSyQADkW1wfOix7Au6/8AroHZnbc7Fm9TWJ42VND8c6T4iaER2upoNJv5s8I+7dbM3/AAMun1kWto5B5rmzBTVXV6dDSlblCrtnIs0RtJO/+rJ7H0qlQMggg4PrXJSqunLy7GjjzDpUaJykgwwpmRV1b99gWSNJSO7Dml+3/wDTrD+VW6dFu6mTeXYpA8jmufTToJfiPcQyf6rXPD8trcKO5hkAU/XbO4/Kut+3Z4+yw/lXHHxJY3Piy+8RM0UWieF9Pniur4MPLe4dkLxKehKLHz/tOo6g12YClFVbxl+BFST5bNB8MJnk8AaHFLMstzBZpbzbWyd8fyH/ANBrpCCOoIrzO407SdUgj1TVfgShuLwCaVrC8t1uAW+b58tG2/nn3zyavWDeFo0MZ0T4leHFA/v3csYx6bHlUfkKU8FCbbjNCVRpWaNv4jOj+Gf7MfO7Vru301Rjr50qo35IXJ+lS21zHqHxK8RSRKBDpdta6ahxxuIadwPwkiGPas3w9p3hvWPFmntF408QalLpTHUI9L1GMJjCtGJTuiRyF3nvjJGaqaV5n9p6tL4T+IngzVG1HUJbxra7TMis2AE3xTZIUKqjK9FFdCwk4YZwju2S5/vLndhmyNrH8K5r4ozXk3g6bSbS4eO61maHTIDu/wCe7hXI+ke8/hUkS/EyA5uvDfhu/j7tZ6rJGx/4DJFj9ah0+08Ra/4+0N9Y8JXuj6fo5nvPOnu4JUluCnlRBfLcnAV5TyB0Fc9DBV41FzbepUqkXE43WVj+H/xxttf3GLQvG+zT70Z+WHUUH7mU5OBvUMmR3Fesmub+JnhO08beCtR8O3TCJ7hN9tPj5re4XmOQHsQwB+mR3rL+CPii+8VeBo21mJodf0qZtN1iE4ytzFwWwOzDDD61yz/eU1PqtH+jNF7rsdxRWbquv6FpMqxarremWEjLuVLm7SJiPXDEHFZUvxC8BRcSeNPD4/7iEf8AjSw9KUqidtBVGuVkvxNmMHw28TTA4K6TdYP1iYVVS2aL4laJCeVsvCATGO7TRj/2maw/iL4x8Ja34C1vR9J8SaffXt9aNbQQ20vmPI7kKAAOp5ra13xBoOkfF2/t9W1rT9OdNDsooFurhIt482dm27iM4+XP1Fd0FNYeo7atkNrmR2unf8fsX1plzzcSf75/nUHh7UNPv7iKXT7+0vEz1t5lkHT/AGSanuFbz5DtP3j2964ZJ+x+Zp9sjopPbvSO20dCfYdT7Vzp6lnM+MDLoWp2PjezjLf2cpg1ONeDNYuQXPuYiBIPYOO9XviVM2iWlv49tYWuRp8LJfRwYJksnwWI9TGcSDHUbgOtastmJonhuJlPmoQYcAqVIwVIPUY61ifDWabT31P4f6ynnxacobTmlGRPYSZCKc/e8s5jOe2zPWvbwEuem6Mzlqr3uZFvQtSOp2st0lpfWqKA7TXMagTccFNpIK/T6VZ07UbW+JWDzw6qGZZbeSIgHp99Rn8KwbWW70KW68JMoRdPUS6a2Pllsz90Aesf3D7BT3rZ0O9e6t2SZszRnOT1Pocf1rir4WUE5JbM1jO5ejkjlQvFIki9CVYEfpWP4r0N9Witruwuv7P1nT3M2n3oXPlORgq4/ijcZVl7g5HIBq/b6TpttqDX9vp9tDdMnlvLGm0suckHHXpUWktqST3FrqGJlQh4LpQF81T/AAso6OPUcEYPqByQlKEuZbo0dnucxBJLrPiS4vdDW28P+OI4lXU9Ivifs2pxLwJUZfvAfwzKCR9117Dce78ZzBre28FtBddBPd6jCLVT67oy0jD2CA/Ssv4madaau3hvR5rZZLm+1qBLeccS26pmaV0bqp8uJl4/vVau4R4s8SeIVutU1L+yrK4TT47S1vHgidljVpi2zDN80m3r/BXrOVGtS9tViYJSjLlizA1f+y2vJbDxZ4q1TxVqYC79A8MxvHFEc8b/ACm3495ZAPatfTI9V060jXwj8PPDWgLgYfUJx5oH+0sCNk/WTOa6LSNL03R7FLHSLC2sLVBhYbeIIv6dauVzyx7j/DikivZX3ZyGt6t4wstOubrxZofhjxBosULPeW9nFIJhGBliqS7lkwMnaSuccc0vhjboPiQeGra6kudDv7H+0tCZ2LGKIECWDceSq70ZM5IViM/KK64orfK65Q8H3B6155pl/wDZ/CHhC9ulIl0PX5dBuD3SNmkt1JPp/wAe7flWtOrLFUpxnuglFU5Jo7m/02x1Bdt3axyf7RGG/PrXLan4HQgvp90UOfuSjIx9R/hXZ/z70V406UZ7o76OMrUPgkeUapoOqaeS09q7RjrJGNy/mP61mDpXtXbFZWoeH9JvmLz2iCQ/xx/K36Vyywn8rPWo5z0qx+aPLYJZYXEkMjxuDwynBrodN8Yapb4W42Xad9/DAfUf4fjVzUvBEyZbT7sOOcJKMH8xx+lc3f6XqNgu67s5ol/vFcr+Y4rJqpTZ38+Exa6fkzvNN8YaTdMEmMlq5/56D5fzH/1qh1ZrfXPHfhPRYHEsMM0mtTsjArsgXZGD9ZZVI/3K8996nsLy6sLn7RZ3ElvNjG9Dg4z09xXVhMd7KopzV0vvOHFZJGcX7J2PoO7mhs7WW5mcRxRI0khzjCgZJ/IV5x8MY5m8JRardQ+Td6zNLqtypzw0771Xn0Qxr/wGuX1zxTrWs+FtR8P3lypiv4DbvOFxIiNw+McZK5H411uleKtEkhSHcbMIoVUkHAAGAARxXrYzM6OIgoxZ4zyzEUHeUbryNu/s7O/tjbahaW95AesVxEsiH8GBFcyfh94djjlt9PbVNNsrgkXVjZ38kdtOvdWjztAPfbtJ6dOK1tV8T+HdKjik1LW7C2ExKwh5hulPoq9WPsM1QbxFrOoTeT4a8I6pfgr8t5e4sbUH6yfvGH+7GazoKvPSmc0+VfEdKoAAVRgADA9qr6nf2OmWb3mpXttZW0Y3NLcSrGoH1bis+28K+MtSaObXPFkWmRZJey0S3Az/AL08u5j/AMBVajv9F+F3hG/i1TXn0xdTfAjudXujc3Lnp8glLNn/AHAPpXXDLJvWbsZOutkinB4ztdTkRPDGjaz4iVzgXNpbeXar9ZpSiEf7u6rr6T8QtUlI+1aH4bs3HJjVr66H4sEjU/g4+tWLvx9NcS/Z/DPhTWNVG3AuZ0Fjar/wOXDEe6o1Z0yfEDVER9U8R2WgR55ttFthLI2egM82ef8AdjH1rb2WEo/E7slSqSLNx8N/CzW63PjO8v8AxL5Tbg2sXWYAevECbYv/AB0mrcnj3w/Z2S2/h3Tb7XI4v3aQaLaB40A7bsiNR/wKs6Pwboa3qahqVvNrOpYHly6ncPdGIZ7BjtX/AICBXVWEbSW72ySshUbowMAfTHpWkMdTb5IqxLpvdmA3izxZMVmtfCumwWw4aK+1gJP+Ucbqp+rGpH8ba1bLuu/A99IvA/0O+t5M+/zslTa27DSr13aCxkW3fN4zcQ/KfnPoF6/hXmGgeOJIoYNLk1LRdKthdTR3Oq/amvbS4kSONgIJJWA3MHJKscjy2Ayeawp42tLUr2cT0aL4mWoYJfeEvGVjzgl9IaZR9TEXqtqHjj4S3cnk61eaPE7dU1TT2hP4+cgraj2oiMsgkt3UFGHb2+lZuueJ/D+k3KWOraraRXUozHas2+Z/pGoLH8BTWY1L2cb+gOirblKHw18FvEWLjTrfwrOxOQ+nXSRMD6/umFaNt8NfDkCE6RqHiGxB5DW2uXDAH6O7L+lczqFnN4oMlvpnwttLmPte69bR2sLA9wm1pm/75X61yg8B/D2w10nWvFEf9pQYY6P4SjltxEc9CIS0p9OSo9q7acvaK9SFl5kSXLsz0lvh/rkbBrH4leJY8HO27itLgY9OYgf1pbjw38QIVC2Xi/RLn0N7ozBs/WOUD9Kzh488Sah4l0nw3oPg+WzW4PmTz6xdKJoLReGn8lCzcnCjeyksenBroviN4xj8I6bC0FhNq2qXGTa6fbsBJIiYMsnPRUTJye+1erAVToUJK9kLmkZEen/FKFgH/wCELvR3w9zbn8OHq1/xW8a/v/Cmnynv9l1ndn6B4kqhruueLH8bWMeha9o0eh6rpoutNNzp5mEsiYMi7lkQ8o6uOvAb0qVtV+KEL5W28F3i/wDXS5tyw/J8VzVaWEjLlloyoue6HXWreJLUZn+H+uy/9etxaS/+1Qf0qmPGF2v+u8A+NYsdf+Jar/8AoDmtKDxP4+jT/TPBejSn/p214/8As8K05/HHiaEfvPhxqjnv5Oo2jD9ZFrJYfBv7RftKhmxeLLy5kSGz8C+MJpnbaFl08W6D3Z5GVQPxqydA8ea1Mwv9XsfDFgcYj00fabxvYyyL5af8BQ+xqUfEm7hubVdZ8D63pFlPcR273s89s8cDSHahYRyMwXcVGcYGRWfdXXijXPG2t6Hea9LolnpksZhttOgVJbu3kXKSmZ9xAyHUhFXBQ81p7DC0oOpul8yeabdjRfTfh18O2GrardWkOoTMAL7U7g3F5M3ohfc5/wB1Bj2pJfGXiLWYJP8AhF/C8tqMkLea7m2jPusK5lb/AIEE+tct/a3w58HeMI7H7VpUOq3Qla9vLy98y6jKKpUO8hZ/m3cDI6dK9DBDAMDketYVcxlFWpxsVGjf4mcrP4TutaBfxn4gvdZU4/0GAm0sU9vKQ7nH/XRm+lZ3iDxVD4Q1e40Sz0SY2UWjG+gTTdNaQJJvZcOIxhUwo5wOh5ruqpT6RYXF9cXksTNPc2f2KVtx+aLLHbjp1ZuetcPt5Sleo7/0jXlsvdIPB+pTax4S0bV7lY1nvbCC4kEYwoZ4wxA74yeOa1aypJtD8J+H7aK6vbbS9Ms4Ut4nupwiqqrhV3MeTgfWs8+KLjUHSLwv4b1bXDIOLjy/stovoTLKBuH+4rn2rONKdR+4h8yW50tcv8Unjk8GXek7LeW61hk020hmcqrSzOEVuOcLnecc/LVDV5tStbm3Txt8QNJ8NtIfl0rRkElzMOw8yQF2P+5GvsagsktYdTk1Dwd8PLi91JRxrnia4eIt/uGTfNj6KorupYH2clKpJIz9otbIm8YyaDrNzff2h4EbxQvh+IWd5qRlWK4LIgkkWAcFmXcCeV+Y4BJrR0Cz8SafAI9Dtz4k0K5jjudNubrURHNFE658p2ZSzgcFWOThsHpzkWtjp3iLXJoE17X/AAld6zl9U0J7dVM8oTEhimZTjci8tGxyBuGDk1Z0i2h8Vahqhlk1PT9J0mY6NZaZbajLbhPs/DSSLEw5bcu0EnCKp/iNd2I5HByqq66WMoXvaJuXEHxFZC1vofhi1Hrc6vM/6LAB+tZ4/wCFiWsnnXHiL4f6cB97ck8uB9TIlRN8NvBMkhkuNDW6f+9c3M0x/wDH3NXdP8C+CrFw1r4R0OJgc7hYxk/mRXBHE4aDTjA0cJvRswr/AF23hLLqnxr8I2UpJ+WztYM/lJK/8qzYNV8N3UpRvjf4hvnH8OmWEPP08u2avUrrTdNtjFJaadZwB048u3RefwFIGKrtUkDsBwBWlXEUqcnFU0EYOS3POY38G3V/ZaRqGsfEq9GozraxTXn2u2geRgcKWVY15wRWl4wGk6nZf8K98FeNdH8NXlhKEu9LA8tp49oJiJVldQwYEshLc9eub3xGXbpOl3xOPsOuafcE+ii5RT+jmqcOjaZqHjvx5per6ba31rJd2l0I7mESKd9qik4PvEa6KWLiqDqONvQiUPe5bkunnXPCOjW9jL4DYWcIAz4dkW4jUf3vLfZL2zwGJ9TV/RfF3hvV7trKz1aFb5Bl7K4BguE9jHIA+fwqunhIadaeR4X1/WvD4U5RIbj7RCvt5U4dQPZdtUtdh8SXFq1n4o8L+G/G+nqmS8ai1uifUJJujz7iRfwrkthqzvdpml5x6HZEEHBBBogTzP3xUsqk7VHc+tcBbw6Db6bC1h4g8S+AMHEdrqQ8yEfhNvQA+iOK3rC+8c6ZG3nabo3iTTHXcl3pM3kzOP7xikLIevIEn4VUcvfNe91+IOrc6pEWGYNJiW7xwvVYR2/H+f0qu1zJcMxlOSpI4Py59q5+78WaLYW8Q1OWfQ1dsOdSiaDDHoC7fIc+oY1d1PXNG0fTor6+1S0trSQhYJWkBWUnoqAffJ7Bc5rDEOp/DSshxS3ZpVjeI/EulaD5Md5LJLe3OfsljbRmW6uSO0ca8n68AdSRVGBfGHixymlwTeFNH3HOoXkStezgH/llA2RGpH8UnPoldd4W8I6L4dlnvLC3d766wbq8uJTNcTkdN0jEnHsMAdgK2w+XSkk6miJnWS0Ry6eHPFPimTOvzP4f0UjJ0+ynzeXA/uzTr/q1/wBmM5/267fQtH0nQtLh07SNPt7C0hGFihQKB7n1J6knk96j8ReIdG8O2aXetahDZxSOI4t5+aVz0RFHLsewAJrirvVvFfiqc/2YJ/Cmjk83M8QOoXIzj5I2ysCkfxMC/wDsrXqXo4WHYx96oz0D+0LE6k+mre25vliEzWwkHmLGTgMV64zxmvMtYj1HxT461vw94j1KSHStP8mS30q0JiS9t5F4lnkHzON6upjG1fl53ZqtrGkad4Il0/xZo1s0QsbvOryEmWa6tpsJK8jsSzbCEkyTwIzjFdB8Tom03U9E8aW+4pZzfYdQ2Hh7OdlG8+ojk8t/pv8AWsXW9vQk6ejQ1HlmkzUtre3tbaO2tYIreCJdscUSBEQegA4H4VJSngkUV88/U7RySypjbI4+jVOt/cr/AMtM+xFVqKuNWcHdMjlj1RoX8zPYwFsAsdxArPq5qfyiCP8Auxiqda4t3qa9LE0vhErTht3bTCse3dIcnPHFZqjcQvrxV3VG2SxRLx5SDn3qsO4xUpy22+8Kl21ErSwSxH94jD0OOKw/G2qS6L4S1LUbaPzbqOAraxd5J3IWJfxcqK6CO9uE4L719GGa5rxR5GueNPC3h/7KwijnfWLsqflCW4AiB+ssiH/gBq6NCnVklB/JilOSTuUYbNrfxd4e8LwlGtfDGiCS5YHrczDyo/x2JM3/AAKvMf2nvgnr/wAVdc0bUNG1XS7FLC0eCQXZk3MWfcCNqnivW/h1azatb6x4qZQJtb1KWaNWOD9mjPkwfTKR7/8AgZroZYZov9ZEyj6VtialWFf2kVtoTDl5bMwvAukTeH/BWiaFcyxyz6dYQ2sjxZ2MyIFJXPOOKu65ptvrGjXulXQzDdwPCxxkruGNw9wcEfSrtFeapS5rrc36WMjw5InjrwLqHhrxKoGp2wOn6oqcFZlAKXEfcBvklQ/1FV/BuqXVzDcaLq7Ea7pLLBfqV2+bx8lwg/uSAZHoQw6g1B4ji1DRdXi8Y6FZvdzxxiDVbOJcve2gORt/6aRksy/3huXuK0vEGlW3ivTrHxb4SvoU1eOEmxvQD5dzESCbeYd0YjByNyMMjkEH23GONor+ZHLd0pa7GnS1g+H/ABNa6ldf2XfW8uka4qkzaZdYEox1aM9JU7h1zwRnHSrOu+ItC0OSKHVtVtbWeb/UwM2ZZf8AcjGXb8BXjOlNS5banTzK1+hpuyqpZmAA7mqupaja6bZSX1832e1j+/LKQoH5nn6Dk9qyUvPEOqg3NhpK6RZRkn7brC7GC4++sAIb3+cpWJFf6bLdw3PhxL7x7ra7hHqVy4j061buwfHljnjEau/vXbTwMrc1V2Rk6ieyLV7f6n4k0ye7FzL4Q8LQhje6nfL5F5PGB/yxRv8AVIf+ej/N/dUcNVfTIbXxNb6XawaX/Y3grS2WWxsJUMb30qHKSSIfuwqcMob5mbDMBgZ2I9BuNTmt9Q8YG31u9gkE0ESrttLZ8cFIzncR2d9x9MV0Pm3Gc7YmX+4B19s9M1U8RThD2dBiUJPWQ77wzyR70nTocfSmERIomiz5B6gj7h78enqKkXkjuK85x1sbXOG1K4uc/EjXYJMtaabFo1ic5AnMbO2P+B3EQPutbVp4M8NwaNZ6ZdaDpN4LW2jt909nHIWCKFzkjPaubs4S3g/wxaRuzN4n8Ttqt0O726yPc/lsihX8RXqBbTW/glT6V62Jh7kIRlbQwjLVuxwj/Dfwb5pkt9IksHJzmwvZ7b9I3FZ0Gtaj4f8ACnjy80e+1G5+yXsWlaSt7dPclLpljQlS5Jx5swGDn7leiX82kWNhc39xdmOC2ieaVnHCqo3Enj0BrznQrO4m034eaDezCG9upZ/E2pq38RGXAb/trPHj/c9qvCRqxcpSd16im4vZHoI5IHqa4HwN4B8P+J/7a8Y3txfW+t3+pXEcktheyW4tTbuYYxtRgrOFQMS4OSfTiu+rj/HHw+0fxNYaqqTahp19f2rxNLZX8sCu5TaruiMFcjjkgkgc9MVw4KtTot8/U1qRclocv8P7PxRJpcmuJo3g/wASyatcPcnUNRLxTEA+WMARuDGVjVlwQAH4Heu0t38bLjboPgS1/wBwzvj8o1rF+BHiefxD4FistUiW117Q5DperWoAUxzxDbuCjgK6gMMcdcdK76uj69UhU5JbIz9knG63OY1rxJ4x0G1tLy6h8NSRS39raNFbW8wc+dMkeQxbGRuz07Vq/EbV5Lfw9q1xoOj6T4i1DSirXunXBy4iI3EYCsd207gMfMAcZrG+JeG07RIyMh/EWmDH/byh/pWLd6ff2/xO8ZeLtBWWTVrC/to5LVGwNQthaQs9uQeN3JZG7N7Ma7qNeUIOVXqzOSUn7gy0gtdbsLe+n+DXhTULW5jEsN1pd/BmRCMggtHGf1qE6b4Os5gT8N/iDpGBnfYXcrpn2ENw38q1rHUNL0K7g17RpFbwZ4hlJZhwumXpbaQyn/Vo7ZVhxslGMfMcXPiRd6xY2thdWMupwackrnUptNgimuIk2/KwSQHKA53bQW6YGM1z1cRVp1ORpNdC4xi1dMwZr3wykIk/4Tz4jeHVXouoWcrIPqZ4H/8AQqu+Fte0ea4MNr8ZtE1Wfkxrd29urbfYIyfjxXQeHtbl1e9uJYLNZrCCQwLObj5pJFCkkJjG35vvEjkdMEGtS9sbC8iS5NjDKxIzmFWOP/rGs/rMXpOmrj5H0ehkxWXjGZt0OseFb9i24t5UseR2KkO38qoeIdG+IFx4h0bXbXRtFN1ptwQzQ6k+2a2k4mjKtGOoww54ZFro9R0Hw9dEwto+nLI0f3ltlGfXoOPf61zqeA/C63O63sbrTLlOpsdQuLcD0OEcAirdehRmmo2FyzktWbPxItpf7JGs2lnLPeaOjXCxKuWmgI/ew++VGRj+JVrGsrmG3ktdQsJRPZ3EKTQSA8SROAQR+Bra+Ect19g1+xub27vl0/W57WCa6lMknlhI2Cs55bBc4z2wO1c5/Zq+H/EWoeFd6C1n8zVNFj54jY/6RAP9xyHA7LKB0Wu2drKfR7kR6o7VWDqHXlWGR9KSSNJI2jkUMjgq6noQRg1k+HLvdE1qzZZOUz6d/wDPvWxXz9ek6M3E6oSUldHO6VY/ZviFolmbue5gtLS9u4FnO5oR+5jChjywAdsbsntk1V+E8kN14Kh1SGZJRqd1dX7srBvmlnd8EjuAVH4VpWyOfijbkDiTw9dIn+8J4Sf5isT4XwXK/CDw3Hp0kNndrYQklosozqMMrgc84IJHNdVb/dIepnH42drWb4pdo/DGrSRsyOtjOyspwVIjYggjpVm1nfyLdb5YrW6l+XyfNDZYAkhTxu4BPTOB0qdlV1KsAy9wRniuBXTuas8s+H2oeKZ/Evg6PXWs47ebwtNLGLa8llM7ZtvnlDqo34I555Zua2tQ0y4u7zx34Tt2T7VqlpDrmkKRx58YCHH0lhiP/Awa7hYo1K7Y0G1dq4UZVfQeg4H5D0FYXi+11KKSw8RaFbLc6rpMhYW5YK11buAs0IY8BiArLnjcg9c124fEqNa8tmZzg+U0PDWrQa94fsNat2BjvIFlx/dYj5lPuDkH3FaFeeG/8Prd3tz4b+Jml+Fobt/Pu9K1W1TzLWZuXZEkdGiLdSuCuckdeSNvC99agXnxJ8X+Iuf+YRFJGjew+yxDP/fRrSWXS5m+ZWEqqtseh4PoaK81/s/wQZCP7E+KceeftPm6lx748zP/AI7Wjpq3XnTL4F8ZS69NaRh59B10lbjYT1WVlWVCcYBkDKfUdal5e2vckmxqr3R3NIwDKVZQQeoI61hWfi3QpNBOs3t7FpUMUnk3Ud9IsT2s4xuhcE8OMjgZzkEZBBMDeJNR1JhD4T8Mahq5ZSReTj7FZj0/eSDcw/3EauSOHqTfKol80Y6kniPQ/D6afdaneRC0jtoXnllhIXCqpJOOnQGue0rwNrV/4Y03V4zAJ7y1jne2YlTGXUMFBPXGcHOOldC3gnX9dhdPGPiNBYzLtm0nSYfKhcd1kmfMjg98bAR2r0VVCQKoAAVQAAMAV6FLJ6cov2q1NIZrXpNezl958+6lpeo6a+y+sZoPQspwfoelU+o9c16Xe+MNc1+W7tvCXh+zmtYLqS1bUtWuNsDvGxR/LiTLuAwIydgOODWfZ+Cnlnnu9c1hr64mGAltax2sEXOflQZYn3ZjXj4zLYUb8lRPye57mGz3m0qwt5rY4a2ke1u47u3byriPhJV4ZR7Gus074ga9axFLgW96P4TKuG/MUmoeCLuPLWV0k6/3XGw/4Vg32i6tYjN1YTRr/eC5X8xxXHSqYrD/AANpHdJ4HGL3rN/caP8Abuo65cf8VJ4q1Szt+R9j0iIW0TD/AGpBmY8ejLXReFdO8E6W4bQ7XTo7lus7HfcOfVpHy7fma89HPSkY4+vpWrzKvPSbuc9TI6G8ND2p5FC7t2fTHJJppBhAd13zNnYnZR3/APrmvK7WabS4xcNNKLlh+7jWQ/L+X6mp7XxVrcBJ+1LKSefMQHj+da/WYxV5LU4ZZRUl8DuenKpBLM2WP3m9amgdo51kGSQcn39a4GPxZrF3aN9ntbOFwcCSTcRnPPA9PrSGz0G7sZJfE2pa3rHl/OLO3X7NG59AsbAt9GfFdOGiqrT5kvU4K+Er07xcG/Q6jxb4q8M6Nfpa3uq2/wBquBuSyizNcSn0WJAWP5VkQXHifWoYodF8Ew6dp2cm414iAKB/EtugZie/zFKq6ddajFAE8F6N4d8LWjrteS5RZroD1EcZC5/33PuKuDwfBqDx3PifWdV8SzJyFu5vLth9IItsZ/4EGPvXp1Pq0Jubd32WxxctS1mrGPqN/pFtqVxZa746vdfuGG2XQvDtuRsHfd5W6Qe+91FX9Cg1LRikfhHwdoXhrT5Vyby+Hm3TE9mSM8/V5TXVWFnZafbi30+zt7SIdI4IljH5CpBiIsSoaFh86YyB6kVm8e1ZU42F7Lq2czceEZdXMjeLPEusa6jnP2QS/Y7VfbyocFh/vs1WdSn0XwT4eaWw0yC3jLLDbWVjAqPdTscRxIBjLMePpkngE1tTyxWcTSTTolssZk852AVFAycn0A5z6daxPA9m/ibWR421C2eKyhVovD8MuQREfv3ZU9Gk/h7hAD1c1FCFXE1bTei3Kk1BaFrQrW18CeGtV8U+KLlH1K5UXOqXKrnnolvEOpVc7EUfeJJ6sap+FbHUbi8ufFXiKFItZ1KNUW3GGFhag5S3B7nJLOe7E9gKgiuv+E48TLq+0Hw3pMpGmAj/AI/roZDXQ/2E+ZU9W3MP4TXU/lWmPxK/hU+hNKF/ekeeJpN0uk6n4M08KNU8NzLrfhhyDhoCW/cZ7gEywH0R0rt9C1S21rRbPV7PeLe8hWZA/DKD2I7EHIPuDWN46luNIbT/ABfaCRm0aYteRxrlpbKT5Zx/wEBZB7x+9L4dU6Z431Dw+syy6fqgOsaNLuGxkc/6REnrtdhIP9mYelKa+tUIzj8S3BNQk09mdLQKuLa20eDPdqT6JS+dZxY8m3Ln1euT6ty/FJI0dTsjH1zSINe0S90a8jeS2vIHhlC5ztYdQexHUHsa4w6nINO0LxnfW7pqWkXDeHvEGTjajOqea3+yJBFICeiyMa9Ik1CdhtTbGv8AsiuLvtPtI/HU9rqIjfRfF9k9hexuT812iHyyD2Lw719cxr3rtwk6N3RTvzeRlUUtJG5d6Xb3WsWepSr++tFlVAACCJAoO76bR371LqV9ZaZZveajd21nbRrlpriVY0Ue5biuKltvEWh6RY2HjT4jaJ4egixbxy2iK13fKnAYtLwrkDkIjc980ywg0a3umPhbwHqfiK9J3f2v4kldIs+oacNJ/wB+4wKhYBr+LKyGqq+yjYh8Yf2sQnhHQtT8RZUlbqJBBZZ9DPJgH/gAaq3iOTVbGwhk8Z+OtG8HJKf9RpoEtxJ/sLJMCSf92PNST6v400TXNF1nxFrmmHSJ7pbG8sLOz2Q23m/LFIJWJdsSbFP3RhzxUXgPSNO0XXPEOjSWVr/adhftKlyVDTy2k5MkLFzknGXj6/8ALOtuXD0qftYrmFeUnytmNHdaHoyXHiLRPh3qmr/ZczXWteIZSkxiXl3iE26UnbkgBEH8q6XxR/aGteO4tMm8UX9rod1pSXljbac6wNdYfbNvlA3kAPCRtZeHOa6WRElieOZFeN1Kurcgg8EGvNd0ml+DYJWIa9+Hmq+TKTyzaW4xk+o+zujf70PqKqjiZ1ozhs1tYJQUWjtfD/hrQfD6/wDEn0m1tZD9+YLumcnqWkbLt+JrXyfU01GVkVkYMhAKkHII7HPelrxpNy+J3Zuc98QLG8udAW+0uPzNV0eddS09CcB5Ys5j+joXT6MarWmp2a+M7LUrFozo3jHT0u7aXv8Aa4kGQfdodp/7YmtLVvFGhaXff2fc6gj6jt3LY26NPcsP+uSAt+Y71g+HPDGs6x4H1GzFpcaA1vrX9o+HDqEa+ZbLuWTDIjHahdpU25B2NjA6V6WDpzq0ZUpLToZVLRkmdsKWuE1fVJoCV1P4y+DdIYHDxW1lEWB9Myzsf0qG1ufD86EXHxe8Q6qD2061jUH6GGAn9az/ALOqfaaQ/arsenSK02mRMM5jcrwO3aqMhWIZldYx/tHFecXdn4JVSDpfxP8AEu45IMt+EJ/4G8aVZsINH4jsfgjc8ciTU5rVST/tFpHb8xW1XCQnZua2JjNrZC/GbX9Dt/h3rltJr2mx3n2UvBEbuMO7owdQq5ySSowB3rfluEHxcvo04F/4etLr6lJpl/k61kyt4rtY5ptL+HPgXTBGjOpkuy7nAJ5EcA549fxq5cTtf+PvCXiEosa6l4ZuAyg/KG328gXPtuar9lTjh5xhK/Um7502rHU0yNo2uFR2+XGQM8FvegIsimSXPkD7q93/AM+lYNx4k0S6guBocM+tXtuxje20uMTMGGPlZgdi9e7DFebToylsrmzmjbvI/Pklt7iHzFfIVCuVK+p/rXMeKdB8K6WIbv8AtGXw5fk4jl024a3llYgjAiTKyHnoUbtxWlplj4z1yMf2tdReGrcsQsFmwnunXsHlYbI2/wB0N7NW54Y8I+H/AA+W+w6eFvn5e9lcy3E3uZWyx+mcV6uHwVRO7djCVRbWOS8CSeP7i9ax1y1jvPDLoQs2sWyR30xPbyo/k2e7hW5+7XV6D4D8H6PqZ1fT/Dmm2l+3IlihA8vP9wdEPqVAzgZzW3d3Nnp1rNf6jexQQQJuknnYIka+pJ4H1rlbb4j6Dda9ptjYQ39zZahMYY9UEBSz80qzJGHbBcttOCoIzgZ5FenolZmWp119cW9jayXdzPFBbwqZJZZnCoigZJLHgAVwknjfVfEb+T4I0+J9O5D61qCMtuR6wR8NP/vZVPc122uafaazo95pN9GJLS8ge3nQ/wASOuCPyNcJ8N726uvCFpb6iw/tLTi+nXoz0lgJjJP+8FV/o9cmPrzo0+aJdKHM9R2heFLLT9QOsX1zc6zrjqVfUb4hnVc/djQYWJfZQPcnrXQGoL66tbCzlvL65htLaJd0k0zhEQepJ4Fc9/wlU+pskXhDQrzxB5oJW8GILFD2JncfMP8Armr14ShVxErpXOnSCOju7eG7tJ7O5iEtvPG0UyHoyMCGH4gmsr4fC1134f6j4N1CSSZ9JMuh3hZsuyKmI3z6tE0bZ9Sa5rW4rNrprLx14ylvbzaHPhvw2kin6P5ZM7g+rFFPoK0PDviO80XV9Hsx4Js/DPhnUZzaxO8y/akuGUmIyxoCqhypT7zNkqDivXwVH6u2py1fQwqS5tkUvDvjrSNJ02LRvGWtQabrlizWlz9uJh88xnaJwzAKRIoV8g/xY7V1unaxpGpRCTTtW0+8Q9DBco/8jVX4la34n0vXtD03R7TQ5rTVPOiZ9TSUos6AMibk6b0EmMqeUx3rDaPVJFdta+E/hO/7l7C8jLt+EsSf+hVjWwVCMrc1mXCpK2x221sZwcetOhXfIi+rAV5jLZ+D5LofbPhf410KQHPm6ZK4Rff/AEWc/wDoNXBJ4YsYR9h+JPjPQyvIOpQvKq/X7TCf51ksArq00xyqO2x6TqrZvG/2QBVWuD0zVZrqdhpnxn8IazITgQ3tpErlvTMUqH/x2ttIvibCwMmieFNShP8AHaanNCSPUK8TD9fxpYjA1nNySuEKkVFI6jT08y8Qdgdx/CmXUhluHk9TXOx+JvEWltIL74b+I2OzHmWUttcr74xIG/8AHaYni7TVjDXtjrunHuLvSLhMfiEK/rUVMPVhRUeXW+o4yTk3c6GuDvtYvILPx14ktPL89Wh8PaMSeHn+6Tnv++nwf+uVXdV+JPg2w0+7uE8RaZJdQQSSx2jTBJZWVSQgQ4YkkAYxzmsxdOuNOs/BHhu4hBewtpde1Utz/pjcJn6zTyMM/wDPP2rbL6Ti5TkrWJqyWiNnS7yTR7SDTbba9vZxLbxk8Hao25z74zXW2GpXLW0cjqMOudr88fWuFJ4znr61dttUvIQFD+Yo/hk54+tdtbCS5b0dH1M1UV/eO1M9pMT5tuY2P8SUfYo5Obe4V/8AZbg1zlvrkLDbNE0Z9V5H+NaEF5azEeTcRufTdg15tSM46VadzZf3WXJrWeI/OjbR1YDNclc2GqeGL6+17ws8ElvOxuNR0e4k2QTN1eWJ/wDljKR1z8jdwpy1dNc6w+nhPMdyHOAuM1g/EbWbW+8IS6dbx77nV54dLiMXBBnbY57YxHvb/gJq8PTs1KnK1++xM2/hkacv/CH+PPC+j3WtWNu8Gp2y3ljFfYiuUDBWyhB3KwBXJQ8ZHNT6V4Q0Xw3ZSnwxpVjYXrA7LieJppZGPeRyfMf6Fq56/wBM0fXPG139u0u3n03Q7OHT7KKSIECR8SPtGOCFEIGOntSt4b1SzO/w74v1nSCDxbylby3A9AsoLAf7rCvRnjaVObjLcyjSk1oc7eeFPHlxqzXnjbRLfxrGsheBLTVBDbwr2AtJFVGPu7uc9634/FwtdtteeDPF+nRoNq40hpY1A448guAKuwal8Sbe5EDQ+GdYgUDdMjzWcv8A3yRIuT9QKut4lv4Di+8Fa2/cvbTwzgn8HB/QVlUjh8S7uQ1KVMxJ/iL4Lt2CXmvRWDn+C8gltyPwkUVNa+PvAtycQ+MdAc45X+0Ih+hNb6eLLJYg0+m6/aqesVxpczAj6qGA/OqUvi/4eXA3XKw9OftGkyjH/fUdZf2dRStzlqvLsNg8QaGz+daa5pc2cblS8jO//wAe61leP9Xt7PwLq91pd9BI8lq8NqI5VYpNJ8iYAP8AfYfSrcviL4Nt/r5fDCn/AKbWSKf1Wo08T/B+zkS4tNS8JQupyAiRKcjnI44NOOXwTXvXQpVn2M8Q6fZ/EPStGa8iSPwr4ajgUPIFBe4YKMZPUJbf+Piulk1fSo/9Zq2noP8AaukH9az77xB8J72QX2oX/ha8SQBRNOscjcdFywzj27c1EPEHwVXG2fwfz/dtYjn8lrTEYJVqjlKQoVHFbGT8Q9Z0nWNDj8Mafq9hd3euXcGneVb3SPIIpHHmthSTxGHo1fxd4N034p622ra7pmnz6bZW2mwxTzqjBTmZ8KecfPGM/wCzXV+Hdd+HV1q8Fn4fk0f7fIG8lbe0CMdq5bado7c9elSXHjTwdDqFzAzvNdQTNDObfTJptsi8MpZIyCR0PNVHCU4UXT5rITqNyvYh0DVrHXdIttW02bzbWdSVyu1lYEhkYHlWUgqQeQQRV+ud8YWf/CH6zceMbKKT+xbzH9u28YyIXHC3qqBnjgSY6rhsZU10EbpJGskbq8bqGRlOQwIyCK8jFYZ0J26PY6KcuZHlHjFovh78Y9N8Yqoj0bxb5ekawcfLDcr/AMe05x/e5Qk+x616yeCRWH488M2HjHwfqfhvUR+4voGQP3ik6pIPdWAYfSuf+CHiS41vwedK1eQnxB4dmOk6urHLGaL5RJ7q6gMD7mpledJSe60fp0GvddjR+JQ/0LQW7L4j00n/AMCEH9as6Cy/8J747TuNTtmP0NlD/hUHxRj/AOKUW5PC2Wo2N2x/urHdRMx/IGpbJTa/FXxor/Kk8Wn3QJPBzG8efziruo2qYRxm9mYzup+6UtXgsfD+r3a6haRT+FPEz/ZtXhcZS2uXARZiOyS/KjejbG7sahs9Ea8Y+F/Fdv8A2he6KS9pcGVla7tWGElZVIBPBRwcjK5/iFdZcQ2d7bz2t5CtzDMhjERGVdTwf89q5K0vNWksGN08s3iHwfOftmxf+P8A09wdpUHqWjwf+ukLCrpxc6bpyfvLYV7Pmib1voejw642uxwLDd3CbJpo3ZVYYAGVB2g4AGcZxxmtaWeVV3x7Y404VWXlv8PwqO1urS6sxfQTRPazjzYZAcqykcEfXr+NPilRi0p+eTJEadMe/wD9evN9pK+pvZFvWUH2i2cZV3iJOOqkdD+pFV1XHzM29j1bGM/4VcvF/wBFtpDyzJycfTiqmOferxX8R/IUPhOAttX1jR/AXjjVdBhWfUovFpW2hc4ExM1shQnsGBZfbNdP4hjj8deAtO8TeGmX+0rYrqWlbzj98oIe3k7gMN8TjsSe4rk9PbHgbWz18/x+i/8Ak9CP/Za6bwzPH4Z8d3GjMXTT/ELPd2PH7uO8UZnjB7b1AkA7kSV7cKqXLTl1RzSjvLzMuw1CG5gsdc04k213GJowx5Unhkb0IOVI7EV2EEiTQJNGcq4yK5PVNJfQ/GN1psKY0jXWe9sOQFgvVGZ4QOwkUeYP9oSVpeHbra7WkhPzHcuT37iuTGUXODf2o/kaUpe96kXiW/bRPEvhrXnVfsa3b6feSE4EKXAARz7eakQP+9UfhCP+xtU1nwjcTDzbO6kvbND1azndnUgdwjmSM46bR6itzVbCz1TTbjTdQt1uLS5jMU0bdGUjH4HvnsQD2rjEstS1AJ4bur7PjHw8hvNC1KQYbULTO3ZIehJH7uUdiUkHJGMMOo1qPsOq1RU04S5jtNSsLPUbRrW+t1libqD1BHRgRyCOxGCKrXtzNpVvb7bW5vLaMbJ5VffLGAAN5Xq/fOOeMgHJweGtZtdf0eLUrVXiDFklgkGJIJVO14nHZlYEH6ZrSrgleLszYajK6K6HKsAQfUGnVQ1SzvJ5Yrix1B7WeLjay+ZDKp6q6cfgwII+nBkbULRNQj0+SYJcypujRlIEnXIU9GIxkgcgYPepfkAt1p2n3cyzXen2lzIgwrzQq7KPYkZq2pIUIvC9Ao4ArE17xHY6Ve2+mLDc6hq1yN1vp9nH5k7rnG8jgImeruQvvUFt4T8TeI2Mni7U/wCytObppGkXDBnGePOuRhj7rGFHu1dVDB1a22xnKUYjta8XaPpd7/Zavcajqu3cum6dEbi5I6AlV+4Pdyo96py+FvFniq/sNT1SGy8KNp9ys1pJBJ9pv9oPzIzDEaK4yrL84IPsMajeIPBvg+4Ph7w9p/2jUFI36fo1qJZFP96Zh8sf1kYVTuZfHuvyMJ7238J6fu4isitzeyL/ALUrDy4voqsR/er0Y0cPhPem9TGUpVNEbHiHTvh7oGrTeMPEFtollfybVN7ebdzEDC7N38WMDKjccAc4FZ83jrWdWbb4P8K3M8W4A6hrBazt9vZkQgyyDr/Co6c803RfCeg6TILiGx+03oJY3167XNyzHqTJIS35ED2rd5Y4ySTWFbNHtTRUaOvvHMeHLjxddfFpLTUvEcNzp9rpDXN3ZWtqsMMcskm2EZJZ2OElPJxwOBXd+LNXg8P+FtU1u5IEVhaSXDcZzsUkD8SK5X4Sxfb5vEnido2VtR1R7eFm729qPIQj2LLK3/AqX4vubyz0Xw1Gqv8A2xqkSXEZPW3h/fy59iIwp/3vevUhOUaSlLexja8rIZ4L0xdH8JaXpwTa0Vsvm89ZGG5yfcsWJ+tbFDcBmYgKASSeAB/SuYuPHXh03YstLludfvN20waPAbsoemHdfkT/AIEwr5pKdWTcVdnbolqdPV1V+0aa3ALRHP4Vx19J42mjknNtonhPTETMl9qtyLiVPcRoVjH/AAKQ/SsHQh4F1rxNY6ZqnirV/GN7clxDKxkj0x2RSxQCILAzYBOCXPy816GGwNRP39EzGdWL1iaHiDXPBP2x7BlTVdTT71npUBubofVYh8v/AAIgVnWfhXXdQ1KG8j0KPw9pIO9pNTvg85GOP3SAhP8AgT5HpV3Q9Q8TaxFqFp4bg0PwVptnfzWLfZ7YXF0XicqxKELFHkYIOH4YVfj8GaX5/wBu1a51HXr1efP1O6aZQ3qsXESfgo61nOhg6MveXMzop4rEJe7KyOJ8QNpP2+eDQdRuPEt8knlvb6ZaNMIvQNKP3afiwqzd+HNct4vMfT3JK7sIQxU46HB616ekccEsKwRJArRZ2RqFUYx2HFS+x+hrzMRQpSneKt+J6FDNcRTVm7nnEVtJaW8UUkTxkKB8ykc96d9K9PsfLm054JgrvDjgjPAHB/SqV1pOm3HElpCD6qNp/St54XlScXdNFwzZNvnieeDrn+lY0V5eWNxIlrdzxBHKgK5xjPpXpN94asFQukssWO2dwNctceB9SkuGW3uoJNx3O2CpXP8AX8a461GeiSO+hj8NO/M/vRStPGGr25/eTRTL6SoB+owa1rPx1LJIqPpquzHgQyf41C/ha6tE/wCQb5gx95QHJ/rWNqbR6dJ5UcCxXLjptwQvrUclSmruRUqeErv3Y6m14g1HT9evdL0C8uBaaIp87Ui65NyFI222BnCMeWPoAvc42fG2sHxDLb+ENBvBBZXcBk1PUIW2mG3zjyYj2lk5Gf4FyepWvN+5Yklickk8mjpXTTzipTi4JL1MqmQ0pWkpNHs1tDDbW0VtbxJFBCixxIowEUDAA/AVJXj1tqF/btmG8uI/pIa1rXxdrUJG6aOde4kjHP5YrmWLi9ZI555NUj8Ekz02OFZ3EMiK6P8AK6sOCp6g+2K88a0mh0G90S1XZrHgO6W80vHztcaeVbauOuGi82E/7SCtPSfiAsE++70zIx1ifv8AQ/41Q1PxLZjxVo3iXT1lE9vIbW/iYBfOtJT8xJzyY2CuB6bwPvV7GBxtGMeVy3/A82vl2JT+B6fM7bTry11HT7bULGZZrW5iWaB1PDIwBB/Iip64/wAFXFppesav4ctriKTS45ftmlyhxtEMxJeD2Mcm7A/usvpXYDnpzXLVioSaTujJc0V7ysFY3jTRpdd8Oz2drIsN/GyXNhMf+WNzGweJ/puAB9QSK2e2e1J6VCbi00KyaZwi6lZ33iHwt4++xRJFr9qNKuw8IMlleIzGMbiMqNwmiI7nZxXeEnmuC8UeF9euItb0PRV09dG1+6jvLi4mndZdPnBQyPFGFw5by1YfMuH3E5zXfN17/nXbjakKsozi9XuZ04uN4mf4j02PWtAv9Jlxi7t3iDH+FiPlb6hsH8K5aDW5bx/CPjKa3jilvw2ga0Af9RcBjsz7CdHQZ/56j1ruOtcVPoLXeq+K/CO6KK18RWg1XTm/543se1ZHH0cW8n1J96vAtT5qMvtCqpq0ju4bWaQDZG2PXoP1rnNTtotK+INjHeQwy6f4nspNLvQfu+bGHeEHPXcjTL+AFX/C+uXut+GdPv7tvKuJIQtzEhwI5lJWVfwdWH4VX8W6MNe0drIXLWtwk0dza3IXcYJ43DpJjjOCMEZGQSO9KjVpYepsxNSmtWc14Y1TxVb6Wvhmx8G6neappbNZG6uz9msmSNtscvnNkuGQI2EVjkkcUviZoLe5jtPGnjiWOeRCRoHhuNxNP6jK7p2HuvlitO60LxFru4eKfFlw9o3XT9IQ2UJ/3pAxlYH03KK2NG0fStGiaLStNtbJW+8YYwrP/vHq341q62GpSbpxuxRjOasznvDUesW1u9r4S8IaT4M05o+Li9QT3svu0SHGe+XkY+oqtqVrqPg++07xhd+JNZ1g21wsGrG5lHlm0mIQlYUAjTy3KSZAztDAk13FRX9rBf2FxY3Sb4LiJoZF9VYEH+dYLH1XNPp2KdGKVkcj4R0bS/D/AIs1/wAMDTLKPy5v7TsJEtkUtbXDMSm4DJ8uUSL7ApXaqzKNqsQPQV5yuq31v4a0bxDqFyXv/CV8+jeIW28yW77UM30/495voWr0SVljR3kZURAWdmOAoGcknsODRjo2q80dmFLbUDz1pe2PyrmYPGenaldmz8M2l74kmH3n0+MG3jI7NcMRGD7BifarEPh3x3rnzaxrFr4bsyxza6SPOuXX/auJBhD/ALiZ96ilgqtTpb1HKpFF7xBrWiaDZifXdUtNOt3+UG4kCls9lHVjjsAa5nS9L8Uar4F8C3mj2dtBeWNoYLhdT3xbYmjC7ggG4nKKdp259RXX6B4N8M6HKstlp0bTdWvLmRrm5kbvmWQl/wAM456V0UkhAE0j+UN2cZwNvfP4flXsYbBRoxak73OedRtnEyeA11v/AEnxlrF3rSqw22ERNtZRnvujQ7pPfezD2rsNPs7TTrJbPSbW1s7WHoscYSNfoq4H41zV58QNFbVpdP0G2vfEVyoAkGmxBoI2GciSdiIgfbcT7VlJJ4y15i2s6paeHdPQZFlpTedPKv8AtzsoA+iL/wACraVajQ0bEoSkdX4o8R6H4fsYbzWtQtrFJWCojtl5ST91EHzOfQAE1zUXivxXrky/2FoA0uywQL/XEKyEeqWyHd+Lsn0rT8L6JpWnXYeOyUTMpHnTEyzZI6mRyWyfrjtV2YeWZPMIATJYseAB3P5Vw18e+RSpmkaav7xzEHg+0uryPUfE1/d+Jb+N98b3xH2eI/8ATOBf3a47Ehm96n+IGm3Gp+EbyGwVft9qEvNPz0FxCwkjH0JUL9DUUXjGy1G+ax8M2N94kuFyGexQfZUI7PcMRGD7AsfasnxE99bxp/wn3i+28ORTqfK0XQmaW8uB6ebt81j/ANckX61yUqOIqyU5FylBaI9R8PahFrOh2GrQ5WO8to7hRnoHUNj9cVxOr+H/ABBpvirW9R0a+0bTNH1MR3V3dXm93gnVBGxWMFVwVRCSWHI6HNafwu1rRrqwuNB0jSdR0iPRVijW0vlxKInTcj8sxwfmHzHOVOeazvjhZ2/9iaXr15Ck9nompxXV5DIgdHt2zFISp4O0Sbxn+5Xt1Up03zK5zq6ZyVi3hu7vVutIs9U+JerxZ8vUdQkCaZA2f4GIEIIP/PJHf371011pXifXlT/hIfET2Nnsw+m6ITBG3s05/esP93ZVvxhrUPhnw1NqrRw+RbSQRkFtqIjypGW4HAUOT07VH4a8S2HiDUtUt9MnhuLaxaFRPG+Q5dWJHTqMfrXi1sZWlH3FZHTGEU9dy7oOi6RoNp9l0XTbWwi/iEMYBc+rHqx9ySai8WaU2teHbzTo2C3EiBraQ8+XOhDxP+DqprVpK4VOSfNfU1toYt60nxI+FEN7ZhLXVSi3Vuhbi21CB8+Wx9pEKH2Jq54e1JNZ0Gx1VI/K+1QLI0feNiPmQ+4bIP0ql4Okj0H4g6robzIlvrcf9qWEJ4ImTCXQA9yYn+rMe1ZUN5pvgnxfqmg6peW+n6bqU51LSZLiUIjNKf38AY8AiTLhfSXjpXr4yHt6EakNzmpvkk0diOKXc2Mbjj601SGjEikMhAIYHII9c0teMjpRVk0HRdVukXUNG028yeftFpHJ/wChA1h6l8OvBMl9JLb6HHYtkgNYTyWpA/7ZMtdlpCj7Qzn+BCRVMnJJ7nmur2k4UYtPd/hYz5U5M5hvCU0EIj0nxj4s0wLjaF1L7Qv/AJHV6s2Vt44smYR+O01Bey3+kREj8YWj/lW9RSji6y2kP2cX0ObudY8SR+J/D+jaxZeGtWTUrl0YxwyRzQpHGzvKAxYHGFHUcuKxfE2s+Edb1+61G6s/GGlSWjy6cmv6artARE7BwwjLgqr7xmSPHXtVufUXh8SeLPFaRCZPDOkmwscYO67lAlkX6/8AHuv4kVu+DdJbQfC2maSxBnt7dRO6/wAcx5kf6lyx/GvSli5UqEXPVsxjTUpNdjmtMsNT1TS2ufCfi3w34xRST+9xbzfRnh3KG+sY96qXeoXWlEJ4j8Pazo+F3SXBg+12gHr50O7aP95VrrdX8LeHdWZnvtItXlbrPGnlTA+okTDg/Q1X07w74o06aOPw342vlt0BJs9Yj+3xMPTzCVlUf8DbHpVUcbTm0tUEoOKMTTbu01S1+1aXeWuoW/P721lWVR9SpOPxqb88imanbC8t5ZPGHw0tp5VJY33h253St/tD/VTA+wLGszTY9KvLmK08L/EZobjGE0bxRbHzifQF/Lnx2zlx9a7YVlLRNMzUbamzLJI6qHdm29Nxziq+nNFL42t5ppGFl4b02TU7r+75s4McefdYkmbn+8KW6tPFemWzyax4Unk8vrJo9wt2pHrsYJJ+AVjVPy7pPAssbRTR6h4315YY4Z0MU0VkuF2sp5GLeBjt7GT3om/LRCS8zsvAdh5uiRXdzcbb6+Zr+VJOCjTEvt/AEL9FrdlsbiP+DePVeapu25LaYgAklCR3GD/hU0c0sZzHIw+hrwatWlKV5xa8zpXMloxbJdsALKQSxJBqzEpeRU9TTbK+fLQzKjkHIzxkGr9ubZmMgQoVGTnpW9CnTk1yyJcmlqivesPtBwOEwBWaWZbiZQzY3Bhz6itSWENl0mRh1yTjFZkkFwHP7lt8vI9FUccn6YrLEQm5N2HTa2EeQ4+ZuvcmpbLyftSu+1gpOeM8+mKatpbjO5PMY9WbkmrFpHbwStLFAnmhDtxx+NTQpNVI6jk1ylKdFDFfLQO8pfAA+UZz/hThkHK8fSmqrYLP8zHlj0//AFCuc1HWNS1bUbnw94N8mfUYCI77UJRuttNz/eA/1ko6iIY7FioIrO08RU9wqVoLUVtUhm8fy3dzPGuleFdNlur+dj8sc8yjaufURIzHvh19ad8No72PwXYzaipjvb4yX9wh4KvPI0pB9xuA/CsKysdM1q0i8J+H2nufDVreGfWtVkfJ1a5VgzRhj/rVL48xh8o2iMcZA7/v6V0YuShCNGL23Jpq75jE8EalfWN+/gfxDNJdyJAX0vUJQD9vthgMkmeDNHnDf3lIbuwGdYxf8ILr8Hhebd/YGoyN/YczNkW0nLGyY9gBzEfTKfwjOt4p0OLXdNFv9oezvIZBPY3kQ/eWs6/ddf5EdGUkHg07RLiDxz4U1Dw94nsY7fVLYLBqVtEfuSEbo7iE9drffRuoII6qa66NSOMpckt0ZyXs5XWxqV5H49DfD/4t6V4+t1K6J4iaLRvECLgLHKTi2uT+PyMT2xXdeFdQ1OO7uPDPiI7ta09A/wBoVdqX9uTtS4XsCeA6/wALexGbXjbQrHxP4R1Tw/qOPs19bPCzEZMZI+Vx7qcEe4FeYk6NRxnts/Rmz95XRJ4v0f8At7wrq2hF/LN9Zy24YfwsykA/gcVzv9rM+s+CvGUn7yHW9P8A7Huwp4jux+8jJPrvWePnkFgO5rP+CPiDVtQ8LyeH/EEp/wCEk8OSDT9TVeS+M+VMd3XegB/A9KstpjrPr/ghbgWv9uq+raFI0WFgulIaULnuJNkuO+98dK7MLG3NQb32/wAzKbvaSO7fDKbiEZz/AKyPv+Xr/OsHUp4tJ1qHxKqJ5eRZag+7AW1kI2SHPGEf8g71N4P1o65oNvqqwmC8+aG8tjwYp42KyRn0wwOD6YPetC+tba7gZSqtFOGiliZeGBGCCPoTmlSqOKu/ij+QSjZrszD8J2K+GNRvfCskokjtmN3pEOfuWkjHCZ7+W+5c9lKevPRRR7BkhQxJJwK4J01b+wRdSK1x4i8EXZ3Mr/Nf6a69/UtFzg/8tYa7/T3S/giubJhPDMiyRunKsjAEEH0IPWs8bSfMnDaRUJaWZfufm0u3b0JFUh1FaYtyLGSBnQyD5wB2/wA81nJtyM9DWWLjaUZPqiqb0aPL7SQr4Atm6faviI/441Bv/iK7bxdoza5obWtvcfZL6KRLmwugMm3uIzujfHfngjurMO9cgsRXwZ4Gh24N54xnuSB/10u5c/oK9Hrpx0nCVNrdImmrpmRMI/iV8N4Lm1YWWqROJoHIJNjqEDEFSPRXDKR3Un1rndN1M6pp9trMdu1ncszJd2zH5rW5jO2WI/RgfqMGtaxc+GPiGtwZFi0jxI6xSqTxHqCr8jD0EqLtP+0if3qj8Y2a6H41S4WNI9J8SFYZXVf9TqKAiNz2AlQbCf7yIO9ejGqqkFWjr3MfhfKdDZXC3NrHMvRhyO4PcVjeNNJub6zttS0shNb0mX7Xp7/32AIeE/7Mi5Q/UHqBTNBuTb3bWsnyq5wB6NXRdO1eNXg8NV931R0RanHU4u01TTrfWtO8W6X5q6F4v2R3COAotNQUYUsP4WfaY2/2417tXaVxlxpNhH4g1PwlfyGPR/F6PLaBV5t9QRd0hQ9FZgqyr0+eNz1Na3gnU59Q0Ywag+7VdNmaw1H5cZuIwAzAejja49nFa42MZxVeOzFTdnys3a5rxRqFxd6pbeFtEgtLrWZdtw73Me+HToQeLiQf3s8InBY56AGrfirWpdMjtrLTrdb3WtQZodOtCcB3AyzuRysSDlm7DA6kVLBHpfw28Ime6efUdRvLhBPJHHuudTvZOiqP0A6Ii9gDTwWE9o/aT2QqlRr3UNgTw18M9Ba4uJru+1C+mAlmZfPvtUuMcKoHJOOijCqB0AFULq18U+K4h/wkV2+g6c2d2l6ZcHz5FPRZrgc9Oqxgem4ipPDWj3/9oTeJfErQ3GvXSkKqfNHYQ9reI+nPzP1dsk8BQOiqsTmD+CloiYUurGeEtL0nRbf+y9L0+2sbRwcpCm0FvU92Y9yck+tSyKUkZGzkEg/Ws3Xtc07w/YjUNRuPKTeqRIql5JpD92ONBy7HsBWB4kvtclj/ALT8Ta7Z+ANGdsRx+ZHPqFzx90kgpG2P4UEje+azpUp4mn6dSpSUJHXSlYozJIyon95ztH61yHib4jeE9Hsb0w6/pl5qMMLtDZW9wJZZZApKoFTJyTgVnaRZ+GJYjd6T8P8AXvEcrni+8QzFPNPYgXLbgv0jA9qv6Zrfi/TfFXh/Rj4a8I6RBqly6NDZPJLKkUcbO75CRqMYVeh5atqeBpcyTndhKrO10tDvfAOmyaP4M0jTJsefb2kazkd5SuXP/fRauZ8f6Jqs3i6z8TR6/pGjWGn6dPb+dfRF/KaR0Z5ACyr92NRyccniu+XI7YzXk3g3TtL8Ti+8YapYRX0upahNLZm8XzRDbI/lxBFbIUFUD8Dq1ejiqsaVP3tUYQV5aGRF/wAIjqksRVPE/wAULsElHYBNMVh6/wCrt8Z9nP1rtfh3qeqa94P1qOPRNP8ADM1td3NhZR2TCWNWjG0SD5VBxJkdMfLUnirVo/D3hTUtYMZZLG1eSONB95gPlUD3bA/GuE1241HwR/whOkW00v2XwzaJqfiBl585Z38hs+vzSTy/9s6wweIdS7slFFVIW0uaXgXw/oPiHw/pXifV47vW9QuLZWkfV5zc+VKPlcLGf3aEMGHyqOlbXxBtZP8AhGPt1jiO50WaPU7YIveE7mQD0aPenH96m6Ai6P438T+G2dhG8y6xZrjgRXGRIB9JkkP/AAMV0hVWUo6hlPDAjgivLrzlSru72dzeMU4HPW3kWnxEu5rW4R9P8S2EWp2qgjaZowqSlfXcjQH8Ca3rg/uT/d4B+hI/pXm22TS/BjIEDXnw91fzVUNydLkU/mBbyEY/vQ+oqx4k8U6/P8Rx4W0W8sLO0Fn9pe5ltzNuXyy5IAI424xXoPLqmMrt0rbXfyOaeJjQh7/ex6HL/wAfrA4B2DaPbv8ArTge9cH4V1/XG8V2nh7XbqyvYb6wF9p95BA0JaM9Mq3IPqD/AI13SltxV/lcDkevuK4cfg6mFqWlrfXQ1w9eNaN4liwA+1INxUsNu4GoZvtscjx74Tg4BKkUqkqwIzkcirGr8KLpOjpkH3/ziohJyo6dPyNZJKV+5nBJZZgvmF5QPmbGFjB9vWtGNFjQIoPXk9yaZFEsEJ6Kq8sx/Uk1zms+PPC2nubddZt7q8/54WStdyj32RBj+lOEJPpclyVy/wCLddt9B0e4vplMjIoVIl+9LIx2pGo7u7EKo7k/Wm+AvC09jbXer+IxHda7quyS9XIeO3Vc7LePttTJ5/iYs3fjN8J6TeeI/ECeK9asbq106yYrothdxmORnPD3cqH7rH7qKeVXJ6txT1Kefx9rcjWWqapp/h7SpXijuNPuTA9/dglWZWXny4+VH8LMW6hRn0qUIYen7SruzJycnyxOd0G80G81i9/4TCN9A1S+uilppl7C1qkUa5CCJyAkrMPmYqx5bAAA56S58D2LfNBeTxA8jcAwx+lPmt/G1lAbWafSfGulu37y11SBbe4C+zqDFIf95F6dawJD4YsdSeOx1bWfhrqcpG2G9QNpsx7BQxaAnnojo1cVXA0MVJypy17HZSx2IoaKTLN34Iv05tbqCYejZU/1FZN34d1m2bD2Erj1j+cfpXXyap4o0O2ebxP4eF3arjGoaHuuUK/3mgP7xR/u7x71s6Hq+l65ZC+0fULa+g3bS8Lhgr91YfwsPQgH2rzK2Wyg9VY9Gnndbq7nkkkckblJI3jYdmUg02vctYjgcxQPFHIETkMoPNYd54f0W6H7zT4lP95AVP6VhWwLpy5U7nbSzxNLnjY8p9Ks22oX1sQbe8njx/dc4/Kt3xloNpor6berI8Wly3iW9/K3zNbiT5Y5B0+USFQ2egbPbmk3hy9/4SfVPD6tGtzYrHMhkJUXEEgO2Rf+BKykdQR6EVm8FXVP2iWh1xzTCVHyyf3k1p4u1uA/PPHcD0kQfzGDWnD47mz/AKRpyN/uSY/mKxbrwzrduMtZPIPWIhv5c/pWXcW89ucXEEkXP8akfzrL2lWG5TwuCra2XyZ6FbeM9IkH74TwH/aTI/Sta11jSbkgQahbsT0UuFP5GvI+o9qPb9KpYqXUwnktFr3W0e0qQeVOR2Ncx8Q/M0+zsPFtsrvP4euhdyKvV7ZhsuV+nlsX+qLXBQ3FxDjybiWPH9xyKvDX9XNu9tJePLC6lHWQBwykYIOR05rooY5U5qdtjiqZHUa92Sf4HY6MsejeO9a0WNlax1Vf7d09w+Q3mELcKvsHCyf9tq6WvHo726hGkrFOy/2PCYLBgATDGUCFcnkgqB1z0B6jNXH8Ra43XVLj8CB/KtcVj6VSo5RW5FPJK6jaTR6t3obC9WA+pxXk8Oo6rdPtbV5UJOP3k5Uf4VTgXWNa1C40/Q7efV7mFtkjvL5NurenmSY3f8ADVFKcqrtCN2FTLIUv4s0vkeq3GsaXbkrNqFurD+EOCfyFYeq/ELwrpt1HaS37zXcvEVtbwtJNIfRUUbj+VUdF+Ed/eAS+LtfYRsvzWGkboUBz0aY/vG/4Dsr0bw14Z8P+HIBDouj2diu3aXjjG9v95z8zfUk169DLKs9aunoeXWrYeHuwu/NnEeGNM1PWvEut3174dutL8Pa3pa2lzDfyKs88qllDiJc7B5blTuYHhOOKv6L8KdHjtbSPxNq2reLHtFVYRqUw8hQowP3KAIx4HLhj713Oo3un6fZS3moXdtaWsQzJNPIERB7k8CuX8ReN7Wy0rSL/AEWH+3U1mfyLCW3uUW3dyjMpaUnAU7GAIBJPAGcV7ipQhFLsec5NvQ6q2tre1gS3t4UhijGESNQqqPQAcCsTxh4v8O+GoEOtatbWruf3duW3TTf7KRrlmPsBXHXNr408QfLr/iQ6VauDnT9Byhb1DXL4kP1QJ6Vyp0HR7XxlDZ2tpBbqGjidjGxkkXAJ3yNliTzySeSK8/E5pTpL3FdnbhMF7eTUnZJHdW3izXvEdst54X0RdPtnB/0jWQUd8dCsCHdjuCzLVHSP7T0fxVZXWveKr7WINV32MsM8UcVvDI/KbI1Hy8qU5LE7lyTXTR7diyQfIVGAOn4EVmeMNM/tzw5fW9vMLS7aPdHL3hmX5o3HurAEetc9PHVJTV9PIzdJW0M/4f2lxpem3vhrUV2pod29tG5/5eIG+eF8f7rBT6lDWnresaPoUH9p65qFppsDMPLM7hcn/ZHUsfRRXNXjt4g0TTfH914xbwhbGz+yazF9njY+ckpQqGkyEdZPMQfKxIYYqLQVghhS68CeC5Zrp351vxRJIshH98b907ewxGPcVpWwcFJuTtEiM3ayRs2OseKNdkSTw14cazsQx3alre63GB3SAfvG+rbAa53UT4b1DVJI9Uv9W+JeqxzEf2dp6KmnWr9lkAIiHT/lq7tx061v/wDCJzapKtz4x12816RWJS1GbayT6QIcP/20LGuv0y1tYtIaxs7WG3igG6OKJAiAegA4HenSr0YXhRWu45Rk9ZHJm18YapZQW1xqNn4TsEAH2DREDyiP+4Z3ACcf3EB9DV3w94Z0Pw+0kml2Cx3EpzNcyMZbib/flcl2/E1sdTwPpViGzuJBnbtHq3Arz3Wr4h9zVKMDmXzpfxO0bVlmCQarbSaVcIT96RczQNnuflmX/gVdzq+n22q6PeabeKHt7uB4JR6qykH+dcb8SdJ+2eD7tdPfztWs2S/sFXj/AEiFhJGOPUrt+jGuu8P6pa654esNYs2Bt762SeP/AHXUHH64r2sDf2XJJ3aOara90ec+Ho38VfD61sdUMlvd20yW15s6ie0nGevZmiB+jfSt429npl9qeuXN2sCXSxec0zhI4xGpAO4+x5+lYnizRNQ0LXNY1iLxjpHhfQdUliubme6iVp0uAmxxH5hEahlVDkhjkHjvWPpSeHLh5bzRPDGteNr4Nxqeuv5dsW9YzMMBf+uURH1riqYL3nzStE1jV021NqLxlHqrmHwfo+oeJXIO24gTybIH3uHwp/4AGPtVbxFJqVla28njPx3pnhNZWH+g6UBJdSn+4skgLN/wCMH3q8ul+LNcKx+JPEx02xYbTp2gKYAo9DcNmQ/8A2Vq6d4X0LQJiNN0q3glH/Ldh5kzD1aRsux9yal/VqMeeK5mD55Oz0OHstStvDVpdeIfB/w3v5o4I2lvNT1ydkvZ4l5cRLJvmYkbsBvLXIFd94+1mC2+HF74jt9LstetEtVu/s1ywEU0BwWbJDADYS3Q9KsjHpx9Kxvhe6rZ6z4H1JUmbSJTHGjL8sthNuaDjuAu+M+8ddWDxbrScWkRUp8upxbx+D9Pke4l0fxZ8PZ5F8w3mmMZdP553fu/MhA/3kX8K6PSH8TXOki78MeJvDHjWJP4nb7NIw95Ii6bv+AL+FSfD1rjT7W+8K3ckjXWgz/ZUdustqw327Z7/uyFPujelW9X8J+G9ULPd6PbCZuftECmGYH18yMq/wCtctXEw53GtC9i403o4sji8avo8MsXinwxrmiSMnzXAt/tdoo7/vod2B/vKtaOha1o+uW/2jRtVstRi6F7adZAPrgnB9jWRBonifSWT/hHfG1+tug/49NYiF9GfYSErKB/wM4qhf28l6sp8X/DHT7yXn/TtBuVMze4DeXKp+jE0Sjh68UoztYE5weqO1PHXio7iaG2t5bq4cRwQoZJXPRVAyT+Qrz3S7rSPPhtPDnxK1HQ7gttTSPFNsXZ2/uqZ9kpHb5XYVq6/pPxD1nSLnw5faLo8cd8Ut59Rs9RLRrblh537t1DhjHuAALcnqKzeXVU11Q/bRszMtYfN8K+EdHjZkuPFGqt4h1AHqbdW+0FT7ZNvHg9vpXohOSSa4iXXNEtvi3qyapqVppi2Vnb6XpUN2fI3r/rJWiLABgSY1+Un/V9u/bjkAryDyCO9LML+1UbaIdG1gq5AfI095f4pDtWqiK0jBU5JOBirWpsqtHAn3Y0x+dc9BcsJVPkOabaRU71U1bTNM1e3+z6rptnfRc/JcQrIPr8wPPvVuisE2tmaM888VaLP4P0L7b4J1nWdLunuYba2sRcG5tZZZZFjVTFNu2qNxJ2FeAa1vHusLqWuah4duvAq+KNL0y3he8uI5kWeKeRWOIUbGWCBWJV1YbxjNXL6OHUviNodrNOq2+i282sXK543EGGHd7fNMw90qL4cKs2hTa8pYya9eS6qSx52Sn90PwiWMfhXrwxEqOGUpats53DmnZFLSBHPcwWvhHxhslSAbdG8QRO0i8DoWKzLx3O8Vam8VX2ikR+MvDd7o4Gd1/bf6ZY4HcyoN8Y/wCuiLj1rY1XS9J1O2Wy1jT7e9teiGZAxiPseo9iKxrfQfEnh8iPwv4ouFhUErpur5u7aQf3VkJ82MfRmA/u1LqYetrNWY1GUdUb9heWGrWMd7pt5BeWzjdHPbSiRT9COK0w95Dpg+eKQyNjJBBxXmmrrokZjvPFXhDU/C1+H51bw1I8kQP95zCAxX/rpGR61s6Td+LJLGG80fV9F8e6Kuf39vKltdp7fLmJz/37P1pwwsoxlKnLm0FKpeylodK/nSSKGYO/UIBhfqe+K0LV5rdf9aZGPLM3O7/61c7pfiTS1kW11HztIv5CAYNRj8kuT0CMTscem1jW7cSrbryMsfuoDyTXNH2lPd2NG1LYs3F9GFAmgDsemOpqN5rKz0++1CacRIseZpZmCrGo9z0UVzfiDX7HQ1hW8kkuL+8fy7Sztk3z3Lf3Y064HUk8Ackiue1YCG8s7rx/H/aF5O5bR/Cen/vlBHWSbosrAEZZ8Rx9snk9eGlOrdy+HuZz5YpW3J59QvvE2n3N8l23hrwbEhkuNZmPl3F3F/F5AOPKiK/8tT8xByo6NUWn2LeItGi0bSbGfwx4JjwI4EDQ3mpp3LfxRRsepP7x+pK5Ob9poOoaxqMWueMZYp5oSGstJhObOw9D/wBNpRx87cA/dA75Pjn4mWek62fC3hrTrjxR4skUldOs2Gy35xvuJfuxL9eah1kl7LDL5jUftSOq1fUtB8JeHTe6ld2Wj6RZIEDyMI44lAwqgevYAcmvM49e8b/FiN18Im58G+D3JU63cQ4v75SOfs8Z4RDn7559PSr/AIW+GWoaprMfir4p6lF4i1lTvtdMUf8AEt072jjPDt/tsM/zr0PXNW03QdMfUNUu4rO1jwoZj1Y9EUDlmPQKAST2rj5oQfu+9LuaPVa7FyGWKeFJoZI5YpFDI6NlWUjIII6g1z3ivTb+G9g8V+H1H9t2EZRoui39tu3Pbv7nko38L47Eg6mopfW9tE2jw2xELZe1KhBIndVYcI3OQSMHocdRfU5UMQVJAOD1HtU2qUKnZoE1NIyddtbfxx4Y07xR4Uvli1OBTc6VcvkKSeJIJV/uNgqy9VIz1UU3w3rC+INMhvlia2kyyXFuxBa2mQ7ZI29WVgR6cZ7iqVtLD4O8bJdDemi+IplhuEGBFbX5+5Jj+Hzh8p7F1Q9Wp3iaNfC/jiLWFj2aTrcyWt8R92C7ICwy49JMbGPqEzXqV4xxNL20NzGLcJ8pyvjOzj8I/EDTfiHCzwabqappOubHwNuf9HuHz3VsjPoea6nxxp93No/22yi+0avo0y32nYbaZXUHMfH99C0Z/wB7Namv6bBqnh++0W/hE1ldRNEwLYKA+me4PIPrXK/BvVb650O60XxJ/wAh/wAPzfYbmMA/vEA/cyjPXdGAc+ua4oNOKmnrE0cbady1p+paZD4jsdb0yRW0bxjGkqy7sD7YseQCOzPGuD/tRc8muvVVD79o3Hqa4qTSIZ9Q1jwLczG0h1pG1PQpo0AFldIQ0ixkdCr7ZgO4d+wNb/g/WTrmiR3UsLW97E7W99bt96G5jO2RD7bhkHupU966K0YuUay2lozNfC49TM8WS/8ACO+IdN8aJ/x7x40/WRtLB7ORvlkI/wCmUhDE/wBwyVZ8GmfwzqupeBOUs7QC80hsdbKRiPKz3MT7l/3Slbt1bwXlrLaXKCSCeNo5FPRlYYI/KvPzJq0fh1Pmnu/EXgK4/eqSN+o6Y6kbvctEM/8AXWDFOg5OnOhfVbDlup9z0u0m8m4Eh5yfm96NTSOzZ5pGUQKpk3E8BRyf61SsLy1v7GC/spkuLW4jWWGVTlZEYZBH1FYnj28udR05fAunK0mp63E0O9f+XS1J2zTsf4cKSq5+8xAHGcclBe2vSlv/AFc0n7vvIxtLKvp/wrsXB3yW1xqxB6j/AEfGfzuRXd1zPh5NP1bx5eX9vlNJ8P2Q0KwZejyhg1xj2XZFHn1Vx2rtA2nJysckhHqa3xtNSq/ElbuRTlZbGB4j0i217RLrSrlpI1mUbZYzh4pFIZJF9GVgGB9RUGhsvxA+H19oXiRBHqlu5sNUSIlfJuoyGWVO4z8kqn0I9K6Vr8gbYYUi/CuO1m9k8M+NLXxPJJt0rUhHp+r9AsTlsW9wfozGNj6Oufu1eBq06UnT5r3CpFy96xj6Ze3Ooad598iQ6tZztZarEvRLpMZYf7LqVdfZhXZaXdfa7RXbhx8rAetY/wAQLO30PxTaeKJEYafqQj03VypwkbZ/0e4b0wxMZb0dc/dqp4o1m+0TWtD0/TdEvZYLm9McrQiLEq+RK2wbmB3BlByQOAeTRj9EqbWvR+XYVN/aNPxnpE2taDLb2kq2+owMtzp05OPKuozujYn0yMH1UsO9c3qHiC00ufSfiRcslhpOt2os9dRiT9lu41PlsR2IZZYW9T5fpXdxMXhWRkaMsoYq3Vc9jjIrnfA1rbTeM/GGgmzivdD822vpFkQNHDfP80keDwT8kUvH3S/Ymoy9qalRktGVV0amXPANnOYLrx34lAtLq8hJtopyFGnWI+ZUbPR2/wBZJnvheiCs/wAPC68T6yPGmqK8cG100KzPAhtm4M7jvLKBn/ZTA7tmz48lHirxIng2CVW0qy8u617aeZM/NDan2fG9x/cAHR63wAAAoAA6ADgCtMdX5F7GBNKPM+Zi/rVHXtWsdD0e51bUZjFaWybpGC5J5wFUd2JIAHckCrwBJwOTXET6zpWp6teeKL90n8LeEwXSWMeYLvUMY/d44fywdq4z+8fHVK4MNRdaaXQ1nJRRCZr3Tbyy13VdMS+8c6qjpomjmTMWlW5xueQ9FxwZJcZJIjXtne0PwzDaX41nVrqTWdeZAsmoXCgFPVYU+7Cn+yvPqSeawdTk1rQfBPiLxvqi26+JLi2a4dWTzEs4x/q7cYxuVASTj7zlj3Fa/wAPdV1XVtMvJdT/AHyw3jQ2l59je1+2RBVPmeU/K/MWX0O3I4NdOKruUbU3aKIglfXc6Y9ax/Dht9T+K14+3e2haWkIYr92W6cu2D67IY/++q2F684A7k9qzPg2j3OhX/iOVV367qU95GwHJt1PlQf+Q41P/AqMsp81Vy7BWlaNjW+J1/c6d4C1m4sXKXrWjw2rDtNJ8kf/AI8y1Q0TT4tJ0Wx0qHmOyto7dT6hFC5/HFVfijL9u17wp4dilwZ786jcKD1htV38/wDbVoeO9awzn3q80neSj2FRVlc53xXatq2s+GtBD4jn1Nby5UfxQ2w8zH0Mnkj8ar6LEPE114wvbxVa01G8k0yA54e2gQwk+4MhmOfeqF9q5sdY8aeMIo5Jj4e0xNJsUPSS6kxKwH1Z7ZfwNdJ4Q0dfD/hXTNEVi32O2SJ2PV3Ay7H3LZP41NVulhYxW71HH3puRy9hq19JpHgfxHfxob2OeXw9rLdDHITsBb0Hnwp1/wCeld7XDXuite6l408HqDFFr9mmr6fID9y8TbHIR6EOlu//AAImtTTtY8XajpME9v4B1CK9khVpUv7uG2jSQj5hnLtgHPO3mrxVGVflqU1e4qclC6Yt0tnZ/ESxW6tg9p4lsZdKu8/daSNWkiDfVGuF/IV5p4d03xRZeM21TTdHn1A6NDNojbJVV1eFDFG53esZif3zXZ+LLTWpLey/4Tbxj4R8IxW97BexpAxlmZonDLiSVkA5GDhDkEjvVjxtYeBptb0/XZoPEOrv4jCG2t9JvJRa3Zjj3B2COif6vux5C98V6mX1auEp62vZrXazOXEUlW6s4Xwhb61ovjVvE/xG1S0sEFs0Rm1C9iVpGIACqN3bk4FejQeNNN1J0g0qy1rWSRmG6stPk8pvbzXCofwODVWKDULWVD4X+F/hzTT3utUuk3j6LEjsfxYVel0/xxqMhOqeOfskBHzW+kadHDj28yXzG/EYNYZjjaWMqqrWkr2tZDwtB0I8kfXUWKT4hX08kdv4b0bR4FH/AB86jqPmsfQ+XEuPzesm81O2tJRp3in4vWct4WGzTtGtYo5N3XbtHmyn8xWn/wAIdoEoA1kXmpyqfkuNRu5Lj8wx2D8gDWxpdjpOlr/xKrOzikxx9ngWJVHvtFcSxGHp35IXudDjJ7s5e5XQ5ZTNp/gnxF4lvTyjaxM0cJ98TtwPohqfwDrPiq88ay6JHonhvR9M0+PzNVaxLzOJHA8qAOFRA+PmYANtXb/eFX/FmrXVmLfR9HUXXiDVSyWaN92MAfPcSekaAg+5KqOTVq8msPhv4QtNL0u3fUdUupTFZQu377UbxwWaSRvwLu38Kj2ArrwlWVS82rRInGzstyx4w8W+Hf7aTwHe3V3Dd6tbvA1xb/KLVpFZYw0mfkkfDeX3JX6Vi/DuWW001/Cd7DDBqXh9Y7SVIl2xyw4/czoOyuo6DowcdqWy8JW7eFbvStVmFze6mTcajeoMPJcnB8xM/d2MBsH8IVR2rHe71i+tk1YxNP4x8JD7Pq9rCu0apZPzvQdyyr5if3ZFdO5rCpOONjKEd1t5jSdNpnf1HcwwXVtJbXUEVxBIMPFKgZGHoQcgio9OvbXUNOttQspBNbXMSyxOP4kYZB/Ks3UPE+j2MWtS3Nw6pogjN+RGT5e9A64/vcEdK8hczlpudLs9yjD4Um0RJG8E6zcaE5beLSQG6sSe48ljlB/1zZcVjX0ulvrkdz4rsZfBfiFz5dvr2lzf6FdEnCiRiNm4n+CZf91jXoAwQD2NWYre3m027W6giuIJE8topVDI4PYg8EdK9DB4qo5KEtUZTgrXRymn61rFjrsWgeMo7aO/uc/2fqFsCttqAA5UKcmOUDkxknIGVJ6Doq4aXS7LR8eEdekluPCOqyrHpc7yEzaVdn7kYk6qpPMbk5Vvk6Fa2fCeo3qz3XhrXpWbXNKVPOkKhftkDEiO5UDgBgpDD+Fww6YqMTSjKKr09mFOTT5Wa+rafaatpV3pd/GZLS8haCZAcZRhg4964d7q6Ph7TvEsrn+1/B10+l620n3p7I7RJIfXKeVcA+zepr0GuV1xINH8aWurXECy6Rr0S6LrELDcpLEi3kYf3cs8R9pF9KWAqLmdOW0iqsXZSXQ6rKsMhgwPQg8GkdVkXbIquPRhkVzfgMXWmx33hHUJHkudBkWGGV/+W1m2Tbv7nYChP96M+tdNXJVpunNxZcJXXMjG1Xw3peoKf3AglxgPENv5gcGuA1TS5NK1Fbe/yYSSRLH/ABL6jPcelermuG+KF5bqLaOSVIzErSyO5AVVOMZPYcGuKvSXLzLc9jLMXVVRU27pizeBpNoa01KNwRkb0Iz+IJrLufCetwLu+zpMP+mUgP6da6DSPFA1GzSz8J6Te+IXghVDdRYisdwGMfaH4b32B6vw+DPEWuL5njDxC9vbMBnS9EZreP3D3BPmuP8Ad2D2rupZRKtbSxg86rU3a/MeZz/uNROmzMqXqp5jW5YeYqdNxXqBnvQeK970Dw7oWh23kaTpNnZKQA/lRAM/+83Vj7kmovEY8M6fYSX2vf2VaWg+/Nd7ET6Fm/lW88g0upmtPiJ/ageE/pQvynI4PscVta/4m8GXwlXwt4ZvL+XJVbqR2srTPqC2WZf91CD61nWUNmtlm/1FpLwkkrbWpWJAeijc25sepwT6CvGxOEeHdudP0PaoY9V1f2clfy0JrTWtXtG3W2pXcfoPNJA/A8VqReOPEscZT+0A3BAZolJHv0rnX27yEJK9iRgn8KQcnjn6VnDE1qekZNG08Jh6nxQX3Fu1ms5dRXUfENpJ4ivF+5LqM5kWP3SI/u0PuFB96sfbreTwz4g0a4hc2018NR0ZM82txkShc8YTzlLZH8LkYrOKOF3GJ9vrtOKaD8koHONrEfQ8n9P1rqo5hiIyvzX9TjrZVhJra3oz0vQtdsdQtkmluBaTFV85XX7r7QWUHpgZxx161keMdOjurwahpt1FNcBQSqMNzAdwPUcfXIrk7C8az3KYzJGxB+U4Knv9fWrSJ/aLC7uk8u1QHYjH73qSfTgUnVVWFmtTCGX/AFepzwf3nQ+G/FoB+zao+10H+uA4YdMMOx9D+ddjH9nuNlxGyuMcMh4I9fevH7mSOZj5MaxRZyAFwWP94/0H41NYaje6e/mWdzJCfQHg/h0rNYm11v5irZQql5w0fbodXPpFtd6t4o8DsXhGvW/9tae/OI7pCqyMvoRIsEn/AAJq3/CGsx+IPDOn6yitG1zCDLGw5jlBKyKfcOrL+Fef3Gu6lcanpepTTKbnTJmlt2VQp+ZCjK2OqkNyOOQD2qfQvEU2k3eqzR2sTRaheNeeQHIWF2VQ+zrwzDd9WNejUzCjVoRTvzI815LioSukrep6fU9hL5N0rN908H6Vw1v47gI/0jT5VP8AsOD/AIVaXxvpLdYbtP8AgAP8jWFLFQjJSTM6mXYlK3IzuLiaO0kaOG3XfnO5uaqT3M83+skJHoOBWBdeONCuFjbdco4XDbojSw+KNCmbaL5UP+2hX+ddOIxak2oy0MI4OtFe9B/cbK8Ed+ePrWR8E5PL0HVNOtxv0ux1m6g02YHIkh37mA9QkjSRg/7HtVDxhrMj6ILHw7dxvqupzLZWksbAi3L53Tt7IgZvcgDvVbTPES+HfHui+D9JWH/hFbBBo08oXLf2g8YljBP+6h3Hu8w/D0csW82zlxEWtGma/wAareKDTtF8TyxQyR6Fqcc9z5kYfFvJ+6lYAg8qHD5/2K2Dyckgj1HT/wDVW3rVha6tpN3pd5GJLa7geCVCMhkdSpH5GuK+GGoCXwpDa6oz3GraVI+mX5P8U0J2lv8AgS7X+jCtcxw/tLTvb1M6M2rpG0is7bUBJ9q07i1kuIYZGwjhcSbuwqB76TGIkSIewzTrKVpzLBMxbeuVye9cWHVFN097/caT5/iE8qwh/wBZKZT6KOK5LxXL/ZHi/QPFFnAY4vNGlal83Btp3Gxz/uS7Pwd66FgVyp7VQ17TLfWtEvtHundIb2B4XZOGTcMbh6MOoqIYrkmrRskxumnG9yn47D6H410TxApIs9RI0e/AXPzMS1s//fe9P+2orawee+Op7ViaCv8Awn3wtutC1xmj1BEfTNRKkb4bqLjzR6EkJKv+8tcnNHoh1NdO8Q69rfj/AFm3YrJp+nQ+VZwOOvmqhEYOf+esjHnpXoYrCqtJVIuyZlSqcqsdHf8AjTRob+TTdNF1rupRna9ppUX2h4j23sPkj/4Ew71V1J/E62f9qeLNc0bwFpCt8yrNHcXTj0MrjykPsqufQ1LbQ+MLu3+x2KaX4F0tH+S30+KO4unX3YgRRk+yv9avaD4U0PSbgXiWr399u3G91KU3c5PrvkJK/RcCuVPB0Wk/eZo/aSOX046XJqB1Dwd4OvPEF+XA/wCEg8SyusSj1iMgMhX0EaKvvXRQ6V4puQZ9Y8a3y3W7KJpdvHbQRD0CuHL/APAyfoK677VbzDbcwDP95TzSfY4pB/osysf7rcGrqV6tT+FJW8t/mTGMV8SOKvk8dRWklvfJ4b8aWJb/AI97+2+yTFfQsA8TH/gCiufi/wCEL0e5kkutL8XfDyUqWlkhdn08HvhkMkAGfVV+lepiwuC5DIFA/iJ4p6tZ2v3czSe33RTp163/AC+St5/oJwj9k4nRW8XCL+0vDviDwz46sPvRK7C1lA9pYt8ZP/AF564p1z40/s+Zv+Eq8P63oBxukuJbb7RaL/23h3KB/vbau634V8N6tI8s+j21vM5z9oswbabPr5kW18/jVSHR/FmjlP7A8aXM1ui/8eetwC8Vj6eaCsoH1ZqUquEq+7ayGozjqbOjappetWgu9H1K01CA9JLaZZF/NSauDlsVw2oWsd5byv4s+GNs82cm+8O3SmU/7Q/1UwPsN1Q+Hbca8l7Y+A/iLqkFxZptutL8QWDTy2pYHbu8zZMvbGWYccZqP7PVTWlNMr2tt0Vbua4u/C/ifV7XC3vivV08P6bID/y6RsYSy/h9qkz9K9FtreC0torS1jEcECLFEg6KqjAH4AAfhXNar4euvDp8Hw2Oh3+raV4esJUX7KUMvnlFQSFHZd52eb05y5qTTvHPhe7nW1l1IaZes20WepxtZzbvQJKFLf8AAcinj4SjyxS0SFSkr+Z0hGQR1B6j1pi4VRDLnysjY+eUPof8+1SEHHIx+FIwBUqyggjBBrzYvlZu1fURWkjfy5cCQcqQMBh6j39q5/VPCGg3F8dWghl0rUlyxvdOla2lb/fK8SfRw1bxIWMQz58vHySDqh+vb6/hVDXdZ0nQbB9S1jVIUgRgqjGS7n7qqoyWYnoAMmtoKXNeDsQ7faKt5/wktrpoguYNP8W2LgYtL6NYLjp03YMbn6qvuawPBlvpvii31R/Amt6/4cvrC4Ntd2V9B9otoZAOUCOWXAH/ADyk479hS65Le6pp51nxdfXPhTws21RbElNQ1Et0jIUlogegjTMr99vSrUenal4itY9Pl09vC3hGEDyNJtWEVzdjr+/Kf6pOP9Wp3NzuPVa9j2nJC+It6dTDlu/dKenyJa6peWfgnGteIJD5OreKr8b4bcjrHGBw7A9IY8Ip5Y566y2/h3wPp2o+ItY1TY8gD6hq2ozhpJMdBuPQZ+7GgAHYVheLPiNofhi+i8E+FNJbXfEoj2waNpqAR2w6AzuPlhQdTnnHaqPhr4aajrWrx+KvixqFv4g1aP5rTS4gf7O07r9yM8Svgj52zyPxrhrVZTinU92PRLqaRsvNmfDrfjv4rS7fDK3HhDwS/wAravPHt1DUYz1+zof9UpBOJDz3HpXoPgXwX4b8EaU2n+HNOFqjsZJ5mbfNcP8A3pJDksfc9O2K3LiaC1tnmuJYra3hjLO7sESNAMkk9AAB+GK5O41TVPFFg91ol4ugeGogzXXiC6UI0iKefsyvxtPP75+O6q3WsoqpiPcpq0f63Kdoas0de8SfZtSGg6HZDWPEEih1sUk2pAp/5a3D8+Un1yx/hBPTEuANI8QQ/aIk8aePkj3RRovlWGkqxyGPUQjH8R3Svjjjo/SI5dQ0mPSvA9vceHfDkhJudYcf6fqPOCY9+WG7r57/ADdNo5DDqdB0fTdDsFsdKtVt4QdxwSzyN/edz8zse7MSfeuhzpYRcsNZdyLSnq9EX+lUFhvo9dMySeZYzwYkjPWKVTwy+oZSQR/sg9zjRxVHXbe4udIuoLQlZ3jPlkNtO7qOe3Ir2M5wqlT9qlqjz8HValyt6MZr+k2euaNdaTfKTBcpsJU4ZD1V1PZlIDA9iAar+GZl8YeCrvQ9dkY6rZF9O1MlNpMygbZgPRxtkU+/HStdsEnjjPQ1y2vO/hvxdZeL4FP2O68vTdZRV/5Zs+ILg/8AXN2Kn/YkJ/hrw8ur8k+SWzPSqxurroS+EtUu7yzl03VWQatpk/2S/Q4Dl1xtfb3WRdrqemDjtXGfFhLrwf480L4pW7lbBpF0vxHGBlVtJGHl3B943xlvQgcCu68fp/wjviWx8YIoFjcBNN1nC8qpb9xOT6I7FSf7suei1e8R6PY6/oWoaFqkfmWV/bvbzr6owwcehGfzorxWGq/3WKL5olLxlpM+saLHLpU0ceq2Uq32lXHVVnQHbn1R1JQ+qsax4NSsI9a0zxpYuYtJ8VhLW/i2cW+oKNqM/wDdY7GgbP8AEsffrkfATVNSg0vUvAPiGRpdZ8JTrZtMzZN1asM283PPKfKfda2LvSbGDXdR8M6k23w94wV9ihirW2oBQSU9N6qJB6SRE/xVWHivew09nsKfSSOz781y/iu4PhzXNN8ZRxr9lhIsdYO3LGzkYbZD/wBc5CrH0UvVnwVqF/c2FxputYOsaTObK+cLtWZlAKTKP7siFXHoSR2rau7eC6tZrW6jWWCaNopUYcOjDDA+xBpKUoy5vtR0fmu4rdOj/A5SDRvG2jS3nh/RoNJs9CimeWy1m7mDLaWzDd5YgGC7RkuAWZV2hck8iqOlOss13pvgC9ubqa7ZTrPi25/eFgBgJbnGyRh8wAQeXH15PFU9Rs5NS8BXHh+8R7u88EXcU0lpOxZdSsFUlC6g4fdFkDOf3kVdN4v1tdN+Gep+ItBe3kW10qS8sG2AxECMtHgDHy4x07V04irGik6UdZdRQi5/E9jZ0bTrPSNJttMsIvKtreMIgzkn1JJ5LEkkk9SSe9W64/wr4um13xbPpwsb+0todJguit7ZNbyNK8jKSN3VcAduua7CvHqJxfvHQnpoJVfU7G11TTrnTb6ETWt1E0MqHurDB/Q9e3WqHiLxLpPh8xJqEzvcz8W9nbxNNcz/AO5EoLN9cYHc1kazLr02k/2l4g1i38AaKGxIZJI5b6VSB8oY5jiYnjCiRuOCK2oYarUd4r5kyqJaGr4Lmj8T+FtV8FeLNt5qGnA2GpBhtNzEy/urgDqN6YOezhh2qn4Ne6aGbRNe2XGr6BceV58uC0sZX9zcj0LxnBIx8wcdqxtI8QWfhSybVdA8Czaf4a82NtT1XUHZb64jJ2mfY2ZXC5DEykHaDgd66T4l27aPqFh4+sYzItqgtdXSPkzWLNnzM+sLEv0+6ZB3r2cRTVelo7tHPGXLLYl8Xa1/YOgzXyQfaLossNnbD71xcOdsUYxzyx5PYZPaliEfw7+GzSSrDd6tL88i7tv2/Upz90H/AG5CAP7qgdlqpocS+JPiK12yCTT/AAwPKhcNlJL6VBvI9fLiIH1lPpUNzOPFfxEkuFO7SPDEjW8IzlZ9QZR5j4/6ZI2wH+87/wB2scPGOFw7qy3Y6nvz5UZEmtJGLbx/DafZIpGXT/F1mB89pMh2rO3tGxwW/iiZW6LXSeIPEml6N5cUzy3d9MM21jZp51zP7qg/h/2jhR3IrM8QyQ+F9ebxJLbxSaHqiJY+IIyuQqn5IrluxVQSj5/gYHPyVUS0h8J+I/8AhCfA2l22lXt3YC8l1y/Zrl5I1bZsjBO6UplflZgqBlOGziplRpYpKs3buNScG4obrqtJZm4+IuoPplncL/ovhjSpWkuroA9JGj+eXPGUjwgz8zGpFkufEEQ8F674etfCllewrL4ee1nVnt54X3qrKoCLIuFkCruUhWGTg1JZaKdH1eUWFxLd6tcWclxdane/vrm4K9EzwETPRFAUdh3OdqkOteIdBto7+b7Dcy6gq2Uwt9slrOi7451+jDBHQgkd6qnWtb2cbQOxZfOpT53JX7df60NzRp/+Er8LXmk+I7Pyr6FmsdXtkyqiVQCWQ9djgh1Pow9DXTMzMxLcn1rgbjWrmSGP4gLaNBe2H/Er8W6bH82xUbInT18vfvB/iikPoK73ggMGDA8gjuPWvOxdH2Uvd2exhTldeZi+O7uSy8G6rLbvsuHt2gtznnzpP3cePfey12WgaTb6HoFjpFmCttY2sdtEO+1FAH48VwPixE1TxT4T8OMrFJtQOpTkf887Rd4B9jK0P616ZIypEWkYBVGWJ9BXqZXT5aTl3Maz96x5Zr2q2+nfFy9vfEUUunWUWlw2umX00TC2bc7STgzfcQ5EQwxH3e+a6iW5torF72SZDapGZWkDArsAyTnp0rj/AAzc+OZ9F/txdUs9es9UV7n+yNSgEYWJ2Zo4451B42FRh1Ye4rG/sLw3r5uPC+mXOsfD6/1CMx3ehyorWt3EcmQQDJjyV3ZaFgRnLLWNahTxNRuE9ew1KUI7F/T9Mkk8O+DNFu5ibzVtSk8SakvdgCZgpHoJJLdfT5a6iz8TaPeW2k3Vvcs0WrzSQ2TGNh5joHLA5HGAjdeuKyPEV8vh/wCJ1xrev6ddWejrp0Gn6bqMaeZbRLuLy+aVyYSTsGWAXCfe7VzXgj4ex2UXg/WLK6iuZbK7ubi7nj1GSa3kjlScL5SlinWRPugd6zx0E5+9olsOm9NDrvGt0+jah4f8TrII4NPvxBe56fZrj90x/wCAuYm/4CTVbVNM/tzxz4i0XXNd1t44Hgubazt797aP7PLHgA+VtLYkSUck9q6HX9Lg1rQb7SboAwXtvJA2ewYYz+BwR7iuNstVuJ08E+L7toxcv5vhvXW6fvwxVSfb7REQP+uvvTw85Sw0oR0aKkkpps6XRvCPhbR2WTT/AA/p0Mqn/XGANKfrI2WJ+prl5UaLwlr2lOxa+8G6qus6esa8m0YmVVHqNjXEOP8AZxXof/6q5rWWTSfH2g6zJt+x6kG0O/Qrw/mfPAx9g4ZP+2tZYKq/acs3e46sfd0OhtriG6t4rm3kWWGZFkjcHIZWGQfxFYOu+JLux1h9N0zw3qGty29ul1fG0dA1vC7MqYDEGRyUfCL2B74Bg+HO/T7C/wDCk8m+fw9eNZIcY3W5Ae3P/fpkX6oaueItDuLq/t9b0XUP7K1y0QxxXXl+ZHLETkwyx5G+MnnsVJypBznCMIQrOFTYq7cbovaLq+ma3p4vtMuo7m3J2tjqjjqjqeUYZ5VgCKTXtWsdB0ifU79mS3hAO1E3PIx4VEUcs7HACjkkgVy0Pmav4nlms/J8J+OYk3XNlI/mWWswLx5gIwXA6eYoEkfRgRgHW8LaXrfiXxBb654n0Q6RbaUxFhps0iSs11jDXJZflIALLGPdm4yMdMcvbmuV+73IdVW13Lvg2xk0XTL/AMaeMDBa6pdW4kuiWBWwtUyyWwbvtySxH3nJPTFUPDEeoa1qL+MNcgkt550aLS7GRcGxtCQRuHaWTAZ/QbV/hOXXskfjrxWLBpFl8L6NdgXAHK6hfIc7D6xQtgnqGkGP4Dnp7mNopmRsnuCf4q3x1TlpqFPbZkUl712R1zfi6PUNMu7bxhosMk97piFbu0j5N7Zk5kjA7uuN6f7QI6Ma6SjvnpXlUqjpzUkdDipKzON0ia28Pa7a29nN5vhbxJm60ifOVt7l/ne3J7LJkug7EOvoKwfHHw1m8Q3HjC/82VbvUlthpoTUJYov3cSq3mopCn5lPUHiteXTYdPurrwPfTS2+heIpXm0a6Q/Np1//rDGuemWBlj9CGX0rd8H6te6jb3WnazEINd0uYW2oIowjtjKTJ/sSLhx6ZK9VruxCtbEUuu5jH+V9DbRflC9wBV25/c6dFF0LnzGHt6VVgUySog43ECrGqOGuyo6IAtc0PdpSn8jR2bSMnWtMstZ0m60nUoRNZ3UZjlTOMj1B7EHBB7EA1xsh1K8sJJfMll8ZeDCQS4+fVbBuSSB97zEBx6TR/n31cx4zSbSbuy8bWCF7jSAy3sSnH2mxbHmqfUpgSr7oR/FWmCrKM+SXwsVSN1zdTe0y+s9T0621HT5lntLqJZoZF6MjDINRa/pcGtaHe6TcO0cd1C0ZkX70Z7OPdThh9KxdDiTw/4qu9DhmibSNVV9W0Yq2cbmBuIl9VDOsi47SEfw1oeIfE2jaFPHbXt2XvpuYLC2QzXU3YbIl+Y9uenqayqUZ06rjHVjU1KPvHLNrV61ho3jS+/d3ukzNoXiiEYVVUsALgjsqvslB/55yseldjrOs6TosaSapqNvaCTiNZH+eQ+iqPmY+wBrP8I6Fqmp6xruoa5oEOl6TrlmttcafPOJZpyoZRLIE+RMxtsK5YnauSMYroPCXgHwz4XdbjTrN5r8R+WdQvJWuLpl/u+Y+SB7DA9q9epg1iXGctGYRq8miOYttQ8X+JRjw1of9k2Tjb/aWuRtGxHrHajDsP8AfKde9aNh8LfD51FNU8RS3PiXUF58zUCDErf3lhUCMe2QSPWu4uZILeF7maVIo4lLO8j7VUdySeAK4e6+JEF/L9m8F6VP4mlDANdRv5Fig9ftDDa/0jDn6VtHD0KCv27i9rN35XudxEI4Y1hjXaqABVUcADsBXOeI/HXhvR5XtWvGv9QQgfYNPjNzc5PABRMlevVsD3rktdtdc1VyfFfiWeGzcfLpWi7rdGx1Dz/61x64KD2pdImsNGhS00TSbTTLMNueK3iC7z3JI6n3603Xc1ekrkqKW7Jr7VviNrwC6fb6f4SsWP37r/S750PT5B+7ibHYlyKx5PhtZ3OoNqniDWrvVrwcrPesJDH/ALgb5Y/+AgV2eqXT29kLi3VGBIGT6HoRXN3NzNctumcv7HoPwrz4U62Mu5SsjqjXWHfurUhk0Xw7AQqrdXRB5PmYX8xinJa6Gn3dIVv9+ZjToIZp32Qxs7ewzira6Rft/wAslX6sK0+oYOklzrXzHLHYqb+JkKT2sQxBpVhH9YgT+dP/ALSuB/q47ZPpEKsJod2fvPEv4k1IugyY+a5T8FNXfAQWyM3OvLdsTTNSmlu1jupI/KII5UAZ7Vp3GmafcLiSzty3ZvLGeffFY2oaTJaxecr+ag+/8uMVY0bVcbbe6OR0Rz29jXPiMNGrFVqK0XQdOrKOjbOEnsY4PC2ojyVOqeG9QUaoplOZ7BjuEuT/ANMW3ZH8UbDHauxn8K6fqFrE1vdTx25RTGwIYSDHDfTHNP1KSHR/HelahcW8DadraHR9RZ8Y3nc1sWHcEmSPn/noKsfDi7Gm2N74XuYF+3aBcmz5Od1tjdbyfjGVH1VvSs54alVoxqKy7m8MbWjK3MzJPw6vJsm3vkI6gyR4H51nXngfWrdsBrSb/cl5/UV6VcXU033nIX0HFVwK8yphsNa0U7+p3QzXFrdnlc/h3W4Sd2nTMPVAGH6Vnvb3CSXEbQyB7ZQ067DmIEEgt/dBAJ59DXso4rmtS+x6P4/0nU7qMm116NtDvAfuMxDSQFh06iVP+2gqaGXxqzUG7XOh53UjG8opnneDgNtO0jIOOopOPUV6H4At5NO0u78KXiiR9BuTZRMx3GS2wHt2Pv5bKp90Nb0mn2En3rK2P/bMVz1cA6c3G5vDPE1dwPHqDXrY0XR2kXzNMtmXPP7sDIrnfiToem6bbQWuiWajVtXuEtNNXcxVXbJaQrnlI0DOf93HGRV08uqVI+5rqaf27RTtKLX3HDc5+WnKzKoUEqomWcLngSKQyv6bgQDnrxXSJ4ct77xZqWlaZdTCy0mOKKe6cZMl2w3MqYxgKpUt7uB2NW7vwPdMu63vIHfuGQoD7jrzWcsJXoSceq7GyzPCVlr+JUtPHXiW3/5fI5gO0sQP54puleKXtda1PUZrOMjUXillji+ULKqbGcZz95VTI/2evNZX9j6l/al3pkdq891aRRzSxx/MRHJu2MAOSCUYcdCDmqtxBcWzhbiCWBvSRCpzVTrYuMUp3s+41hMvrv3Uvkej2ni7Rbg7Wme3P/TVMD8xxWzYahaSyq9tdQykEHCOCfyrxrvmhcqwZSVYdCDjFRDGyi1dGNXJacvglb8T3PUo1W48xfuyfMCKrV5VZeI9atAFjv5XQdElO8D6Zrbs/HNwoAu7GOT1aNiv6EGuieLp1Jt2sedLJ68F7upuaVPHoPxOMPleXaeJrfPmZ+X7bbjGD6F4fz8k0w27aB8S72zjjK6d4hhOoRndwl7HtSZR7vH5b/VHNYfi7WbDXfDrCxl+y6vZypfacZ1O1bmI7lGRkYbBQ+zGuj8cu/iPwDZ+JNDRn1HTGi1i1t1b53ZVJkgI9WjaRMerZ7V72FqwxOGcE9UeRWoVKE7yVjaopuiSR6zp1rqVg4ezuoVmhlzwyMMg/kav/wCh2oz/AK+UfkK86NCVry0XmU59tyCC1mm5C7V/vNwKsZtLUjbmeUd+wqC5uppvvNhf7o6f/XqAdKpVYU/4a17v9ETyuW7LZ1G43ZypHoV4pxms5z++hMbHjcvQ1SoxnjGalYqpe0nf1D2a6Fx7HI3W8yyj0zg1la1qFjolobzV7uGxtwQvmTNtBJ6AepPYDJNYsviebUNVfRvB9kus38TbLq58wpZWfr5kwB3OP+eaZb1wOaxI5I7LxQNu/wAe+M7f5WuGxDYaOD2H3lhOD0G+Vh1IHTsp4SFWPPJcqM3Nxdty7cahq2sWZ1PULxvBPhVMbrq8KxX94D2VW4gB7E5kOeAtQ+H0vbiyGneCrCbwp4aDlptQuYSdS1FuhZBJkoD/AM9ZMueyjg1uaX4Rkur+PxB4i1Q69q8LEwho/LtrLr/qIckAjp5jbnPPIHFbh4yOffPeqq11Qjy0Vv1CEed3kcvp/g210kM2h674i02Vh87DUXuFkbruZJ96kk9TgZqLUY/G4tDbapY+GPG9ln/U3dv9km29+oeJj+Ciusp8MMkzhUXJ/SuWlisQnZO78zSUIWPN7FfB2mXUifZfGPw/nYZYKzvY56naR5sAH4L9K2NOfxg0D3Xh/wAQeF/G9op+UJILScD0Lxl4yf8AgKD6V3e2CzPzt5sv91eg+tcrrvhDwzq949/PottbXz/8vlnm2uBzn/WxlW/WuypWpJWrRV/IzUZfZZQn8Ta8ZRpdv4C19dZk4jhnVFswe7PdIWQIPxY9lzWayw6XrcT5Txt46hUhEQ+Vp+k56kgZWHAxyd0z9uDxpzeHvESQmxtfiHrkOluuJo5o4prkL3CXG0OpI7kMR2INZnhHw94sbwlba14d1LSdFs5ojeWmjGxEsciMNymefd5jSuNpZx0JP3sc3h1Ss/q618+gp8ytzMvy6fp2i58Y+O9dtLnUbWMg311thtrME5KwRk4T/eOXbue1cX/wkPjj4qTm38HfbfCPhHGJdeubfbd3ykdLWNvuKef3h9Rj0o8E+CZ/iF/Znj/4lXsOsGVFudL0SFSthp4PTKn/AF0gz95uPrXsX8h0HYVw1KijK796Xnt9xqo3Xkc54D8FeHPBOmNY+H7AQmVt9xcSHzLi5c9XkkPLt+noBV3xH4g07Q4oxc+fc3c5xa2VpH5txcNx9xB1xkZY4VepIrOm16/1rUptF8G28V5LAxivdUnz9jsmx93I/wBdIP7icD+Ir0rM8Na74H0G/vrWDX7q51m9zbXHiq8tzJbPcDOIRN/qlCsTiJSEB+XO6tqGDnWfPVdk+5MqllaImsRhWgvPiA4vLyZ1m0zwhpzeZlh90zf89iDjczbYkI74zWkuh6j4kmiv/HBt5VikEtnotuxNpakDgydPPkB5yw2g/dXucrQV/wCED1GaHxda7bvUHUP4o3mSG/Y9BKx5tsZ+WM4jGcKTXodvbvMcD5VGSWPQfSrxMqsX7KlHlRMFF+9J6jIo3lYLGuT2A4xVwCGxX58Sz9h2WkkuI4IzDarx/E/r9KouwVWd2woyzE9vUmuRuNDRay/I0acl5D6gv4Tc2k1sJGiMsbIJFOCmRjIx6dan/CkavtsVDnoyj5HhU5cs0yrphvG022bUEiS78tRMsbblDgfNg+hOaXU7K21LTbnTr2Lzba6iaGZM43IwIIz24NV2trhNbF5BJ+5ki8u4idyACOUdB0zyQemRg5+XBvjn6V8A9HdH0Jj+Bpf7c8Nar4H8Tg3l1pymwvDJ1u7V1PlTZ7l4+CR/Gr+lVfA95dLb3nhzVWzquhyi1mOcmaHGYJ/+Bx4J/wBpXHaovFtzL4c1nT/GsJb7LZqbXV416NZuw/e/WJvn/wB1pKvfEm3/ALLvtO8dWboYbNfs2q8/LJYuR+847xOVcH+6X9a9qSWLw2nxI5k+SZwPxoF14O8VaJ8VrFHa1tMaZ4ijRNxewkbiXHrG5Bz6N9c+g+JtJt/EmgPapcGF32XFleREFoJlIeKZT6hsH3GRV7VrCz1XTLrTb+FLmyu4mhmjYBlkRgQR78E15v8AAXVL7T01T4Y6/OZdY8KuI4JmJP2qwY5glBPopCn0wK8xScoXjvH8v+Aa2s/Jmk+tXBhsfH0kJt7m1caL4us0yRDtY7ZwB2R3DBu8UpPYV33GeMfgc1yuutHoHihdYvVV9A1uNNL1mJ/uRO2UhnPsdxib2ZD0Wn+CJLnS7i88FapNLNeaOqm1nlbLXdi2RFKT3Zdpjb3TP8Qrvny1OWvH0Zi7pOAnitpNB1zTvGltFuS2IstWQD/WWUjD5z/1yciT/dMnrVfTtFgtLjXvhxqMZl0WeF59NG8jfZzEiSAEcjy3JUY6K8ddZdwQ3VrNa3MaywTRtHIjdGRgQR+RP51xOj6Jc6zYReG5dbm0rxB4On22mpCNZXl0+VCqEh+G3INhJziSHd6UqEfa05YeW62Kk7PnWxuazfeG/DuoDVL64WG/mtFtYYFJknnjQllSOIZZzlj0B9Kz7u68RahajUtSvIPAfh4Ebp78xm/uAegCsSkH0be/sKoeE5baMzT/AA80FpnukIm8Wa47O9x/tRg/vZl7gDy4/Q4roNC8L2kGsw654gvJ/EWsRkFbu9ClID/0wiHyRD3A3HuxojTw9CS9o+aQ7yktFZHP+HQyPcD4d6C9gZyRdeJtejeW4n5/5ZxuRLIO4LFE9Aa208PWNjNNr2pTXWuarDEXF1fuHKbQTiJAAkX/AAFQeeSa6q/iMdyy5JDHcD6iqV7CLmzntmYqJY2QsByAQRkfnXNicVUlJx2RUIRtfqc9pHivRPEkunafZy2d7HqmnSXMyR3KSiFQseYpAueT5uO33TxV34butvaal4B1WRbltMjC2qy/en06QERbs/eK4aJj/sAnrTdJ8N2+mzaRJC6j+ztPNkVWML52RGN5x3Hl8f7xqv43hudPksfF+mqXvdFLvLEpx9qs3/18R9wAHX/aQetXhMRGlVstmKpFuJdvrfTfhd8MnsfDdu7yw/udPimcyPc3cz4Tex5bLN8x6hQT2qXwzpQ0XQ7XTTJ500aFp5sczTMS0kh92cs341B8UImvNB0fxlpBOoLokw1RIY23LdW7RsshXHVxG5dPcY/irTs7m3vbKC9tJlmt7iNZYpF6OjAEEexBrfNZS91W0JoJfMW6t7e6tZbW6hjngmQxyxSLlXUjBBHpj+tcPDa6pPbSeEVuUXxL4cxe+G7qbAF/Z/d8pievy5hk9P3b9SK72sLxfp2oXFta6lobImtaXN9psg2As/GHgY9lkXK57Ha3auLCV/Zy5ZfCzSpBvVFLTtTfWobfxFpNtORNZTWzwkhJbafOGRwSMFWBB9xnvUeiWOuNb2NvqUU7Pb332h5ZZQ4CbMbRkk9aqw6vYWt/ZeNNOiMXh7xQ6R6kGBVrHUB+7V5B0XcR5L5xh1Q85ru4opJW2IpYitsQqlGXs47dPQ7KWO/dcvKr9+vX/M5HxK7eG9fTxUFaXSLtFsfEFvgsPIORHcAeqFtrHvGxz90U7wrFP4c1qfwXcyPLaQxC50O5Y7vMs8gGIsfvPEcD1KFD612dxZWa27xX2JhIhV4eoZSMEH2IzXm8Ok3s8B8GrMY9Y8PMNS8LajMSfOt8lPJkPcqD5L+qujda3p03VpexqNcy2PObtLmR0ng1G1L4m6/qfmB4NKs4NMhx0WV/38/44MA/D2q78atXj0r4Z6uTdJay3qLp8MrHASS4YRBiT0A35z6A0/4PWN1beD/t+pWMthqWrXk+o3ltK2WheVziMnvtQIv4VF8QNXvE1Sx8OWXh3Tdc+2209zcRahceXEscZRQD8jjLNJgZGODXpQiqNFJvYyfvSJ9MgtrbTLa3sWV7WCFYomQ5Uqq4GD9BWJLJA/xCOp3lwBp3hnR5byUFvlWWbI3E9iIon/77rlJLfwpprrPqHhrxB8OLjd8t9pUu+xDddz+Vui2/9dY149quaz4furb4Za7cQarJ4vHiG/gbUb/ToF3mxXy0cRxxkhysSMML1Ltgdq4MPheWr7TmujaU+aNmi74as/HFl4csdSsfEX2y8ukN1eafrCmSBzLlzGjr88WN20feUAfdqla/8I/BfSSXEeofDTWZSBL5ciHTLpz3BwYHJx1IST9K7jR9Q0/VtNh1HTLqG5spF/dyRNkEf3fYjoQeRz06VPcxRXMElvcRRzQSKVeKRQyMp7EHgj61yLHzV1VXMuxXs0/hZzUmt+JPD7Rp4s0UXNm20Jq+io88BHrJCMyRD3G9fcViWzaX4gi8beG9GmtrxbyCPXdNlt5VZftIwGxg8MJoY2I9ZOetbVr4XvNAlEvgjWn0ePcC+m3CG4sHHosZIMP/AGzZR7Gqlvqnh7RvGK+IvFvhJfDmsbWg/tq0JksblGAz5siAbeQP9coxjhj1rrwjw7nzU3byM58yVmdL4d1SDXNA0/WrXIhvrZLhARyNyg4PuDkfhVbxnp9xqnhe/tLMD7b5Xm2ZPa4jIeI/g6rWPbR6x4PgmNrpkniLwzcXU95bXWluJJrWOVzJsMX/AC0QMzYaMk4x8vet/QNc0nXbU3Wj6hDdohAlCHDwt/ddD8yN7MAa8+tQnQne2iZtCakkjBh1mO78S+GvE8FuqWnivSxb3BB/1d3CDJHG3+1hrhPXKAV1/T1rz250i7/sbxb4asYFNzpV5F4k0Fd2AxZ2lMf085JVP+zIK39Y8STPo+lt4fgS71bXFT+zYZDhVDKGaaTv5cakM2PZRywrpxdL2s4ziviJpysrdil4p08eMPE9j4atU2x6ZMl/qOoxNiWzIIMcMTjlJXxz6Rg5+8tbnxA1e+lu7fwf4fuxBqV8nmXtyhy9hZ5w0g/6aOfkTPfLc7ajkbT/AIZeCkjjE2rapcz4RcgXGq30nXPuSM+iIvotN8J6LJpNrczX1yL3V9QmNzqN2BgTS4wAo7Igwqr2A9Sa6Kk44KhyR3M4r2k720L+jabZaPpVtpenQLBaW0YjijXsB3PqT3J5JyTnrWxL/pVkJessYw/uKpVa0x3W5Cqu4MMMPb1rzKErzcJbS/M3mra9irRV6VLGBmWRnkbPQcYpo/s5xgrLGexzmj6vZ2clcSqeRheItJh1vR5tOmkeAvtaKeP79vKpDJKv+0rAEfSuSl1LVbm0Hiz7K/8Awkvh0ix8S2ECk/bLX73mxL3OCJoz7unXOPSjYrIube4Rz/dPBrk/GFrqXh3UofGunW81w9jCY9TtIhuN1ZbtxKj/AJ6RnLr6jev8WR2YSE6d6c17rIqNPVPVHUaHNb3SpfQSLLC0IljdeVZSMqR7Ec/jUEjF3ZicknNcv4bkj8LauNBtXSXw7rateaFcBvliLYeS19xhjIn+yWXGEFbmt6rpuj6e+oapeQ2lunVpDjccZ2qOrNwcKMk9qwxNN07Ulvr89SqbveTLR6VkeIvEGjaQptb+Uz3UqfJp1vGZ7mcHjCxLliDnqePU4qnaw+MPFkYa0SbwlpbsCLi4iV9Qnj/2YjlYPYvub/ZWus8J+EdD8M28i6Ta7Z5sG5vJWMlzcsP4pJW+Zz9Tj0rehlsnaVTQmdZL4TjfBfgnUNQ8F2Fhr0N7okmlahJJobw3KfbLW0IKpG5AZQ2x2QjLfKF5yOOz8LeFNB8MRv8A2Vp6RTy8z3UjGW4nPcyStlmP1NW/EHiDR/DuntqGu6nZaZZqQvnXU6xqT9TXKeLfEviCbxS/hXQo7DT5H09b2PVLsmUOhcq3lQjAdkO3JZgBvTg5r2G4QXM+hz6vQ7ee7tYDEs9xDE0ziOIO4Uu391c9T7CuI1nxdr2o6tf6N4R0iJTYzm2u9U1JttvDJtVsRxKd8xAYf3F/2q4/xl4VstJg07xZfX15quq6bq1lczalfyb3ji85VkEagBIl2sTtRR0Gc4rpNFSSz+IvjWwkBCy3NrqEOT1SSARkj2DwNXHVxilRdSn0NI07TSY2XwjDqkkFx4v1K68SXEXIjuMJZq3qLZfkPsX3EetdIqokaxoqoiAKqqMBR6AdhQKWvCqVZ1HzTdzpjFLYy/EccbWgLOqyocqCeT7f59K52ti+0q4m1FzEP3bENuY9Kzb2B7W6aBxlgePcdjXv4CVONNU1K73sctRO/M0LDHdXjLEnmSlBgZPCj+Va1loSgBrly5P8KE4/OqVnMNHtp9V1KWOzsIoy00krYAH06ntgDk1k61MNY0ca34zluvD3hMsBDpXIvdWJI2CRV+dQ3aBcs2fmIxtrOtOrOfJTdo9yo2SvLc0j4la7uDpvgnR2124X5XuEfyrCE55Dz4IZhg/KgduOQKqTzmzuJY/FnxPtYLrP/IO0G2TfEPQ5Esp+uF+lWI9P13xFZW9te+Z4V8PIgWPRtPfZcPGPuiWZceWuAP3cWMdCx5Fb+h6PpWhWX2PRtNtdPt87jHbxhAx9Tjkn3PNck6mHo/CuaXctRm/I4V9U8IeYX/tL4qyEHHmrZ3238B5YB/KtKPUvDixJLB8R/EWllkOwatahVHUAt50I6H1I6V3HzKAzZ9h6+9NJJJyTz1561H16PWCK9k+jOStbnxlb2IvrefQfHWmbvmm0t1t7gL6hS7RSH2DKfSl0xtO8QJ9r0eZkVXCXdvMhimtHx9ySM8ocdj+GRzU2peC9Le6bU9DZvDusk5W/05FjLn0lj+5MvqrDucEHmsi8vZG/sTxw6RQ6tFqY8P64tuCI7pTKYQ2PRZCrpnJAdlzzXRTlCcZToaStsRJOOkjpvE+hR614YutF8wxNJEBBOeWhmU7o5PqrhT+Fc8uqs994X8cFQn9rRDQ9dSMfLHcqzCMse22YSx/9tVruOhrkNE0mPU9f8d+D1meDTbqO1vg8IAe1upg24pnjOYklGeMk8Vz4F+056UupVRWtI6q8uLaztnuru4htoE+/LNIEQfUngVzz+M7G5mFt4c03U/Elwwyp0+D/AEcf71w+2ID33H6VzVrD4ZutQuH0vwvrXxA1K1ungmv9bl8u0t5kba4TzQEGGBB8qM4xj0rqNTi8YaghbVPE0Wj6cqfNaaHBiUj0+0SZI+qoh+lUsJQpPlqSu+yD2kpL3UU9Qk8SxrFdeKvE/h/wRZtnFtDKtzdSewllAQH2WNj71lWQ0c6m+peF/B2t+LNWifMeqeIZ3ht4z/ejMwyOR1iiHHetLwxpfh3TdXSez0pftbAr/aF3I1xdsT6yyEtjrwDiuyGSeprSpXWFajThYUY861ZxMWsrdaz4a8brA1rBr8P9j6tAz5FpdxsxiDe4kEsWe+5a7b8/xrip9Kjur/xT4I8lYhq9uNb0uQ8BbpSokA9CsqQyf9tDXQ+E9YXX/Ddhq4haB7mENNCx+aGUZEkZ91cMv4Vjj0pxjWS3KpaXiagzkAcmuKn8QQi61nx3LardwaIjaP4fRX/4/Lt2Cy7PdpPLiB/2JOxNa/jjULiz0dLPTnZdU1WZdOsCoyUlkBzJj0jUNIfZKq6Lpel3HjDTvDNlvbRvBtusW1hkS30kfBY92SIlif704PUVrl8HGLqfJE1XdpGj4Q0caJ4fgsZCslyS095KP+W1xIS8r/i5OPbA7VrjrkdaWRSkjIeqkikrypp8z5tzdPRWMHUSml+PdB11Yji8D6Rdsv8Adf8AeQkj2dCPbzDXd39nb31nJb3ESSRyIVOQM4Ixwe1cV400iXXfCuoaXbzGC6li3W0w6xToQ8Tj6Oqmuj8D68niTwjpetpCYftlsryRHrFJ0dD7qwI/Cvdy6op0uV9DlqpxldHnHgbQ9OvtBk07UomfVNHuZNNvJlJQyPEflkPrvjKPnvuq3e+BoGJazvZE/wBmVd36itTU4V0j4qmbzdlv4isQAh73Vt1I9S0Tj/v1W7Xj47CQjWasejh8fXhFcsjzO88J61bjK26XC/8ATJsn8jzWPdWt1avsureaBs9JEK/zr2SrepxR3VtHKyLIjja6sMgmuNYCM4ScXqtT0IZ3VjJKpG6PCv1qS3uLi2k32s0kL/3o3Kn8xXpl94W0W8z/AKL5LnvCSv6dP0rkvGfheTw9oVxrfmyS2dsyG43x4McZYBpDzyFB3HAzgGsIYOve8Fd/cejDN8NUVpu3qrlTQPEeqaJpkOl2TxixgBEUDDhQWJwD1xz0zx29K6Ow8cWsh231tLB/tJ8w/wAf51zOt+H9V0a1e8v7fbaINzXCsDGB6k9hyOtZRU5IIwRwQe1E6uIpv3738yvqmDxCvBL5HrdlrGl3oH2e9hYn+Fm2t+R5q/XiprQ0/WtUsCPs95JtH8Dncv5H+mKccV/Mjkq5I/8Al3I9H8Qa7pehQJLqFwFklyLe3jUyT3DD+GOMfM7fQfXFc3rD3V3YNf8Ajq/l8LaJMCtto9pNu1G+74do8uCR/wAsocn1btWDomsf2Kt9f2dhBc+I7sMDq18zTSICc7QvGI17RoVXj6mt7wcPD8V6dVvdWm1LxBKu2S/1DCyAHqkSj5Yk/wBlOvfJ5r2KGIwlOPNfmkeLWwGKg/ejZeWpPp1lrWtacmnJaf8ACG+FkjMcOm2TeXeTp2Mjr/qQQeUQl+eWByK6XRtM0/SNPj07SbGGytYx8sUShVHqT6k9yeTVqMiRQYyCpHBHTH8qdnjaOnc+tRXxE6zvJ6GKhy6WHQyNE+6JiD6+tW9sN8pKbUuB/D2aoLa1kmG4fKndj0qbzoLU7YP3kmPvnpn2rWipqP7x+7/WxnLf3dxIrPaPMum8tOw7mmy3hCeVbKI4/bqaryyPK26RizepptZyrKK5aSsvxKULu8g71Bf3tnp9hNf6hdwWdpCheWeaQJGi+pY8CuT+JPxF0TwSsFnNFc6rrt5xYaPYL5l1ct9BnYv+0f1rmLL4e+IPHGqW2vfFa8je0iIms/Ctq2bS3bOVM7j/AF7gdf4R24rONHTmnogcukSObxh4w+JV42n/AA03aJ4cQlbvxPeW5zMOmLONvv8A/XQ8fkM9VpHg3W9H0O28NaV451SLw/DD5Jhlgjku9h6qlweUByf4SR/CRxjsYo44YkihRY4kUKiIAFUAYAAHAGOKw9e8RfZdSXQ9FsW1rX3UOLGKQIIYz/y1nc5ESemQSf4Qa3p16rfLRVv63YOK3kW3m0XwvoECzTW+naZZxpbwhmwAAMKijqzHAwoyT6VzepXFxq+mPqni26uPCnhVxsis95j1HUiQCAwX54wQDiJP3jdyPu1W1+4tPCHiDTrrxI8HiHxnfFhpccrfZdPsEzg7GfKqRk/N80r9AMcDoNH8NzJqv9veIr86zrmCsc7R+XDaKeqW8WSIx2LZLt3Paun2VPC/vKusjO8p6R2M2w0/UvEOlpp81m3hjwikYitdHtf3NzPGDwZ2XmJT/wA8kO7ruY5IrqF0zTl0n+yRp1mNN8ryfsnkr5Hl/wBzZjbj2xVxFZ22IuW7AVdCQ2WHmxJN/Cg/hrmlKriJc0nZL7vl3HZQVupxUug654Z0t00aNdb8OshSfw/qLh28s9RbyP6DOIpMqegK1naE08OneZ8OLp7/AE62/wCPzwtqUrQ3Npn+GJn+aLHOI3yjfwsBXdzzPNIWkbPpjoK4X4irZTapZw6Tb3svjXyy2mPp0gjniTPLSyMCot8/eEgKsRgAtXXSxaqS9ly3X4kyp/avY0ofHHhs6bLdzXzWksJCTWNxEyXkchziMwffZjg4AB3dRmsnWmS/0w6p8QBcaXocpAsPDcWXu9QYcjzlT5mJ/wCeC/KB98nkDW1XVFtdS0izk0jR/EnxBtbRVmuIYvLisQw+aWSQhjEhPRB8zZOBjJE+geHmtL+TXNavjq+vzqUkvXjCLFHn/VQJz5cfTIySx5Yk0ShQwbb3fYLyq+h0NIffFFIRnvX17V1Y8TUTvWZbW1vokN5M13IthnzRFJylt/e2nqE746LzjA6amPemyKrKUYBlYEEEZBHpXyuOymdNupT1W9j06GLTtF7jZ44bi3khuI0mgkQo6OAVdSMFT2IIrJ+HEyvp+qeAtdWO6k0oeSglXIu9PkBELEHrhQ0Te6e9XNLS0slXSLXcos4IwEbnbGchcE9R8hHtisXxqG0i5sPG1tuEuib/ALYqqWM1i+POT6rhZB7x47muHAV/Z1LPZnXUhzL0HeCVudJe/wDB9+8ksujOBaTSNlriyfJhcnuVAaM+8ee9ch8b0m8K6vonxW063klbR3FnrixDJm0yQ/OSO/lvtcHtya7n4mw/ZodP+IGlKbltKjLXawjcbrTpMGQLjqVwsq/7hH8VaV1BZ6pp0ltcRxXVleQFJEIDJLG64P4EE/nWmKp/V63Mlo/1FTfNHzRFcxabr2gvE5ivdNv7b7ykMssbrkEHp0IIP0NcWbrWJNFFxK0t14r8ESmO7RcB9W09l++B33oAw/6axEVnfAya68M3mr/CnVrlprjQGE+kyv8AeuNMkJ8s/VGyh+grrfGElxoN9aeNrGIyf2ajRanCi5aexYgvj3jP7wewcfxVOHmqVV05fC/16hJcy5jf0+8tdQsLfULG4S4tbiNZYZVOQ6MMgj61z3jG4m8P6ppnjKHd9msWNtqyAZ32UhGXP/XJtsn+75nrTdDlTQfFD+HRPHNpGqrJqWgTqRt2N801uMddpbzFPdHx/DXTzwxTwyW9xCssUiFJI2GQynggjuCM8VpLmpTu94/iiF26M5rw1nQvEuo+EZJd9q2dS0aQtkPbSNl4l/65SHAx/BIldQD+VeeIt0fDsunqjyeIPAM63FmIslrzTmQ7UHrvhDxkf89IgfSu70+8ttQsbe/spRLa3MSTQyD+JGGVP5GsMdTSkqkdpamtKTa5epqzf6Rp6SdXi+Un2qlVrTZFE5ib7si7SPeq80ZilaM/wnFZ1vfgqn3hHR2G0cYIZQynqD3ooFcu2xoYnw2ZtA1jUPBMw/0KMG+0VmPH2ZmxJAB/0yc4A7I6DtVLw4snhzxLqHgy4Y/ZsNf6KzcbrVm+eAe8TnGP7jpV/wAV2F5Pb2+raRbC41fSJDd2adDJhcSQ57eYhK88Z2ntT/FkK+LPBem+LPD4la/sQuqaauMO/wAv7y3b03oWjI7Ng9q96n/teHtLc5pe5PQ1aXDEgKMk9BjNR+Gp4Ne0W01myk/0K7hWaJ3GGAI6EdiOhHYitFri3txstU3N3kP9K8pYfl1qOy/E2c9bROI1bT7TQtdnttZs438K+LT9mv435SC9I2rIeyrKMKW4+dUPVqveDNX1K3F34S1iT/ib6RhWnI2m+tj/AKq5X6j5X9HVvUVp65Y2uuabdabqkf2i1u4zFMjHqp9PQ+h7ECuK8/W7y13bVuPGng//AFqKAp1mwcdVz08wLkdQsseOhr0KdVV6TpQ0a2fcya5XeR37E7ia5D4p7rTQrbXbNimr6bewGwYDO+SSRYjC3qjhtpH0PUCui0XUrLWdItNW06YTWd3Es0LgYypHp2PYjsRWX4ghl1Lxn4S0iPmFb2TUrof7Funyj/v7JGf+A+1efhYt142NJtcrPRlGM/WvO7SeXUviX4nvDg22nx2umW7DpuCmaX9ZUB/3a9AuZo7W3kuJmCxRoXdicBVAyT/OvNPhYhk8Gwaq+TNrM82qyZGCPtEjSKp+iFB+FexmdTlo8vcwoq8jqa5q68KmxuTqnhC6XQL5WLvFEn+h3ZPJE0IwCT/fXaw657HpgM8nhR196GOceg6CvDp1Z02pRZ1NKSszgG1S3t7WTx1pdnNp/wBmmNt4s0YH/j3OctchBwWUndvA/eRnPJArvUZXRZEYMjAMrL0IPQj2rm9S+z6P4+0rV33C31sf2LfR4ykjEM8DsPUEPHn/AKaAdhTPhzDNp9hqHheUSsfD989jA7nLPb4WSA/hG6r/AMAruxMVVpxrR36mUFyy5TqKRlVkZGUMrAhlIyCD1BHcU4pIBkow+oxTe9eatNTY5mTwilhJ9q8IajP4ZuRk+XaqGs5Sf+elufkP1Xa3vWPrUlrJcl/HXhmXTL5sRp4n8PbscdGkK/vYh3w4dPUmu/oGexx9K7KWNqQWuq8zN01L1OJ8P6T4qHjnQvEGneIdK8V6Asc9ncXkLrFceS4Vl8wKfLlKugOV2nlvl5re8F+DdN8DLqmtanq/2kIZRBc3RCpp1jvLrAhPRR1Y98L2UAY+haHZXfxde+0PGmppUJfWTaExrfXEy/uopVBCsUUGQkjcNyDIyQdr4y6h4XtfCJtfF1nqF3pF/dRWU5sldnjdjmMkRnf95V+7nkjgivdoNSpqSVjlle9mZvh0T+JtYfxnqdpJChQw6JayqQ9tbH70zKfuyy9T3VNo9a6j69a47RJdc/syS/8AC2u2fjzS1OFhuJUgvocdUMgGx2HpIqNxy2a1NC8V6Pq142nLJPYaqmfM06/iMFyuOpCt98f7S5B9a8PF0a3O5yWh00pRtZG7Vuz3R2k8468KP8/jVQ1cn/d6XEv99tx+n+cVlh9G5dl+JU9bIpnrRRRXPdlgCcg55HSpBPMOPMYj0Jz/ADqOuc1rUtV1HV28LeFWjXUPLD3uoSKHi0yNh8pK/wAcrDlU6Y+ZjjAbahGpKajAidkrsxNP0mC91PWvhms8htooxq2j3dud0mjTF/8AVE/wYY74weqM642rz2fhXwTa6ddprGvXTa/rwO4X1zGAsBIwRBEPlhXr0+Y55Y1seFfDumeF9IWw0uFgpYyTSu26W4lb70kjnlmJ7n2A4AFZ3ivxemnajFoej2Ems+IJ4/MjsYn2pFHnHmzSYIjTrgnlsEKDX0sKfLFOWrXU5G23odDqN7Y6fZS3l9dW9pbxDdJNNIERB3JY8CuDvPGHiDxC5t/BdgttY5KvrmpRssZ97eDhpfZm2r/vdDFB4ZubzVI9W8YXy6zfwPvtbYRbLOyOeDHEScuP+ejkt6YHFdKeRu6n+KvNxGZauNM2jR7s5yw8G6QjtcawZ/EN9IrJJd6qwnk2sMMqA/LGpHG1Atc2kk8Xg+xv3xHqPgTVTZXjOcvJpxwhYn+60DxyfWPrxXo1cve6fFb/ABDFve23/Er8XaZLpl7uOAZ4lZo/xaJ5h/wAelc+CqyqTcZu/Mh1Eo2sbHiLSYNe8P3+i3B/c31s9uzA9Ny4DD6EgiuVTV4JIvCXju4kdC8DaBrXHEM28BWk9Ns6MuTx+9B6Gtb4bz3UnhG3s74t9t0uSXTLgk8u1u5iDH/eVQ3/AAKqWvW8Ph6/1TUrrT5NS8La3Hs12xSIymF9u37UqjkqUAWRVGeFYdDRhZKMpUZ7MJ3dpo7Hv2z3+tFchpY8Q6LpdsdEUeOfDzj/AEO7tryP7XHFxtVixCT4HG8MrcDIJyTdfxJqDBltfA3i2eYD/VtaRRA/8DeQL+tYTwNaMrJXRpGpGSvc6E+5xWP4m1vStBEc98kk17P8traW0Rlubk9MRoOT7ngDqSBVG5bxtdaVNd3q6P4Is05e6vrlbqaNf721SsSHHGS7e4NY/huW1Wa6b4e2c2o3d0pS78W62GZH9BECAZgCchU2RDqCa3p4KUHz1ZWRMql9I6kmo77G9tdZ8ZRf2pr8xD6H4VtnEkduc/LJJ1DOD96dvkT+EZ5O1oeh3kmpf8JF4ouItQ11s+UEX/R7BTnMcCnkcHDSH5n74GALHhnw/aaL9oufNmvdUvCGvtRuTme4b37KoycRrhV6AVsVnXxSkvZ0lZDhT6vcUnHPArB1/Wr5NQTQPDllHqOuzJvCyEiC0jz/AK24YdB6KPmcggDAJC6/q10NUtvDmhIs2t3iF1LLujsoQcNcSjPQHAVc5c8DjcRh2duboXvhbwfqU8Fgk5/t/wAQhs3V5cY/eRxPjAfGA0g4jACKMjh4bDrl9rU2/MU5N+7EPDqNa+OBZ2PinWPEbJbyf25NM4azinyuxIgBtRwdwMak7V+9zgnuaq6Vp9jpOnQadplrFa2duu2KGNdqqP8APOfXmqXizWl0PTVljt2vb25lW2sbNCA1zM/3VHt1Zj2VWPasK0/b1fciVFcq1I/FWvDR4IraztTqOs3mUsLBOWmb+8392Jc5ZzwB6kgVgmxZr7w94HWeO+fSJxrPiK7jGEN0Szxp/vPK5k2nkJGM9RRaW17ouqXWi6Newah41voVm13Xp4i0djGc+XGiZ6Zz5cOcDl2/2un8OaLZ6Dpi2NoZZCXMs9xMd0tzK3LyyN3Zj/gOAAO2py4Wm4J++zPWo7vY0uvA/CvP4/Fn/CL+DvFvjkWZubi68Ri0giVctNFC8dvtA7kLHM31zXezzx2tvJdTsFhhUySN6KoyTXB2Mcdxpnwx0d1Iefz9fmHY/umb5h/v3Sn/AICanLmo89Tsh1neyNmzkstP8f3MdnceZp/ie0XV7EjmNpUVUm2dssjQye/zH1rpGVXVlYAgjBGO1ecmzvrTwnqOj2kU82oeB79dT0kZ+a5sWDsIR/2zM0PflFNdPqmpSXEEE9rLmzuYVliZOCykZ61VbDOtVjKnpzaihPljYoXcTW13JECDsbgj9Ks3erXUw2K3lL/snk/U1RVXZGkCMQv3jjpVvRore4vRHcbjkfKAcZIr1KsafL7SavymMW72Whm69JcQ6XZeIrWNmvPDt4LvPOXtW+S5T3/dlmA9VU9q2dKg/sbx5rWlQ7P7O1VV1mwYHILudtwo9t4STj/nqa3mt7d7Z7VolMDoUePGAykYI/EGvO4tJ8Qah4Tg0rQp1XxT4Mv2sLaWd/8AWWUyBEkb1/cuj47vBivPpzjioyprTsatOnZml/ai/wBoa748kjWW30ZH0nQIZOPtF2zBZGX13SbIgR2V+xroPBmkSaDoNvZzT/aL4s1xe3B/5b3LnfJJ9CxOPQADtWJaafBdeJdM8N2RMmieC4UDOeftWoNHhST/AHo0Yuf9uYdxXY9q58ZU5HGlD7P5mlNc15Mu6moLR3CjiRefrVOrkB87T3h/iiO5R7f5zVOubE2bU1tIKb0sHesj4dtDpfinxF4ZEh2vONYtY27Rz8ShfYTI59vMFa9cv4vm/sPXtA8Xg7IrO5+w35A5a1uSqZJ7BZfKf6Bq2wFX2dVX66BWjeJt/GKwuJfCP9safCr6jodwmp2wx8zCP/WoP96IyLjvmrlgy6hZwXliTPbXEaywyL0dGGVIP0Iro5VEqbWA2ngg8gjuK4HwNeTWdrqPhRYzajw/eGzijBzutmAeBx327GC/VDXoZjSg4qpK+hjRk9kdQlg4yZpUiH1yatWwtPLa3WQzfxYPf6Vkli3JJJ9TT7aTyp0kOTtbJ+lefSr06c7Rj5G0oNrVlp77blYII48HnjkVSvsX1pNaXuJ7eeNo5YmGVdGGCCPQg1Z1KLy7kkcKw3Cq1ZVqlRTcW9giotIxfh0g1PwTqPgvXBJcy6U8mkXDTDJuINuYZeeu6J05/vA1yOl+INNGipo2uWJ1jxVYTNp9zY2cHmXM0sZwJcfwI67H3sQo3de1dLc3D+H/AIj6Xqpdv7P1uMaVdqB8qTruktpD9cyR/V0qz8QLi60vVNPtdD/s/SL3xHK1vcau9sJJFaOPciBeAzFQ4UuSBt6HOK9Zqni6CnU6GUZzoz9x2OJ1LR00eyebxFdRWms3hDWGgaWpu50XptJ4LnPJfCovTOOaYfC/iCOxiuJrBVkZA0kMcwkaI+mRw2PUZrvPDfh3TtBE0lr5895cnddX11IZbm4b1dzzgZOFGFHYCtc9a8LF0qFSX7qNv1PWw+ZYml8UrnjM8M1u+2eKSJvR1I/nTFBbhec/5/xr2SeCG6Typ4o5UP8ACy5B/Os298CaXcxPKrNp+7qy859gD0HSuKOAqTfu6nqwzymv4isec2+o3lj8tjeSx+pV+D7Y9P5/lXQaR44vLdx/aFrFeJ7fI3+BqLUvBWo2+Ws5o7tR7bG/I/41zt5aXVm+y6t5IW/2lwPz6Vlz1qMtOh18mDxcdLP8GenW3jPS9SwjXH2Q9o5BtH59DWnFJHKgeKRXU9CpyK8YqezvLqzbda3EsJ77GxmtXjpTd6mpx1Mlgl+6dvU9gmkjhheaaRI441LO7sFVQOSST0FeT6z4+8ReNtRn8N/Ce2V4UYx33im5jP2K2GdrCD/ntIO2OMj8ayfGtvJ41aws/Euo302iQOXutNtnECXvoJWUbioPYcH9a9K8Oa94dt9PttNs4U0u3gQRwW4jCxxqOgXHAFdlLEUElJavz6f5nkVsvxFN6rTyK3w9+HeheDfNvIWuNU1y6A+3axfv5t3cHv8AOfur6KOB711k0sNvBJcTyxQwxKWkkkYKqL3JJ4A96yvEHiTS9HtoGkke7ubptlnZ2g824un/ALsajr2yxwq5ySBXNeIYdr2d74/c3M9wwbSvB+nkSGeQcjziSPOIOMk7YU6nPWuylQqYl87enc4ZyVPQvy6pqXiiGd9DvhoXhuFSbvxDcgIXXv8AZQ/ykY/5bN8o/hDdRU0cS6laPpXgW3uPDvh53JvNcZCL3Um6Exbxu5/57yZJ/hGMMNF9C1DxLeQ6j40MDwQlXs9DgYtaW7Do0pOPPccYJAVeNoz81dT35raeKp0FyUPvJUHL3pHJXdr4usbF7GZNO8daMwG6z1cJFdgf9dNpjl9tyqfVqytP/sR7rb4X8Q6n4J1Inyl0bXomNrIR2SORsfjBJ+FemW1qCgmnby48/i1VNet7DWLB9Nv7C2u7Bxh4LiISK31BFXHES5P9oSa/EXJeXumCfFWseHgLfxT4YuLIFtv9qacGvLRh/ebaPMiH+8uB6mtXTNS0/V7f7Vpt/b38JbBkt5VkAPoSOh9jXM3Ol3Xg6yl1HQPFr6PpluPMmstVzdWKoP4VLESRDthXx0wtUxZ+F9f8NTeMfHPh9PBbyS7HuYdQe1a+iP3TJt2MQ+T+7kG7k9K0dCGKivZtpLoTzOD1Rp3Wtalr95NpHg4xiOLK32uyj/RbMD7wjzxNKOeB8qkfMf4Tm6Uwnjn0X4fSyw2cjAat4rnPnXF2w4xA7DEr4yPMP7tOig9BN4w0zU9YsdLHhqHT9b8BwQKr6RpF0kL3GCOCx+SSIDjygybieSRxWhpfiTRdajk0Wwv59G1NE2LZ3FuLa7gA/uxSrhgMYBAZaKsfqkeWlHfqC/eO8maPhrT9G03T2h0VYTEZW8+VX8x5ZgdrtI5yXfIwSxJzxWpXI/DXw9rGhWd6uqatdz+bqF5KsEiQ7dslw7rJlEB3MpBIzgZ6CuuryqnxN3udK2H0Un40fjX6GfNgelN5p1FTOPNFoadncoXbWdrew3txMIZZcWaEnh2Zsqv1yMD/AHj61cZVZWVlV1OQVYZGDVbU7GLUbJ7OYsqsyuGXGUZWDKwz0IIBqeGWOeITRSJIjZwyHIPJz+tfntRcsmuzPoYu6TMf4Zs2kXGo+Bbp1lgsh9o0pXO5pLCQ4CHPXy33R/7uz1ql4PSXQNWvvA128jfYR9q0p3bLS2Dt8oz6xNmP6CM96s6uqx+P/Bl2oAlN5c2xcdTG1rIxXPoWjQ49VFaHxXtbqPTbbxVpULzX2hO07QIuXubUjE8I9yoDD/aRa9pR+tYbzV/wMG+SZ538dtNv9Jk0j4o6BAZNU8Muft0SA5u9Nb/XxnHXb98emCa9K068stV0y31CxljurK7hWWGQYZZEcZB9wQenuaIZbPVNNWaF47qyvINysDlZY3X+RBry/wCCclx4R8T678JdQeSS30sf2hoE0jZaTT5GP7v3Mb5U/WvJS56bj1j+X/AZts/Jm5eWUGi6XL4f8RaZeXPhe3cz6VqemqzXOlcnCEJ+8UJkhZEBGz5WGOr9IutTulRvDPxR8K67aY+SPU7cC4A/2mhkXn6xiu66d6ytZ8N+HNakEmseH9K1CQDh7m0SRvzIzXXSzFJLnjciVDszKs9H8U/8JvpPiK+1bwpbpZpJBd/ZpZS1zbuM7PmO0bXVWBOcfN/eNZktj/wj81zZ6V8UfCmh6KZ3uLa2ureOaW3VzuaNWaZRs3Fio28A47CtQfDj4eq25fBHh8H1+wR/4Vqab4b8Oaa27TvD+kWbf3oLKND+YGa6JYmiqS5YXj/WhEYSb3OHuNe8KzMRN8ZfEVzIh+YaTYR7fw8u3b+ZqObU/CQdZG+KHxIiY/xy2Mu38d1rivUtx7Ub3z94n6mudZhG1owVjT2T7nDaHd6tqRMvgv4g6F4sSNSWsNRhWC5I/wCukWCp/wB6Iium8L63a6lc3Gn6pBPpOsWiLJc6bMys4Vjw6MuRJGSMBlP1APFQ+JPDei+IEU6nZq9xFzBdxMY7i3b+9HKvzIfoa5yaDVNSE9hNdx3Pjbwr/pel3RXa2o2T5GyQDAO8Bo3xwHVX4yK1pexxN7QtJfcRJTh10PRp7zA226CJB1x1Ncn4PuG8NeN7rw1cMw0zWmkvtJYkkR3HW5t/YHiVR/tSY6Vp6Dq1lrmjWurae7NbXMYdA4wydirDsykEEdiCKqeMNIl1fRTHZkJqdtKt5p0jHGy5j5jJP90nKn1ViO9c1HF1IVry22LlTi46FWCFfCvji40ESFNK1wyX+mQ7cJDcDm5hHYZyJQPVpPSujrKuYYviT8PLW/sW/s7Uo3W5ti4y1jfQsQUcDqFcNGw7qW9ayZfHFnYhY9a0bxFYXAVfOP8AY1xLCHxztkRGDD0Nb4/DSc+eCvcmjNWszq653xfbX9pNaeKtDg8/U9LJ823UDde2h/1sGfXgOuf4kHrUcHxA8EyrlvE+m25/u3cn2dvylCmtjTtX0nUQDp2rWF3np5Fyj/yNefD2lKalbbyNbxlpc5vTL3T9H1y1utKkSXwp4sP2rTp0J2Q3rAs8WP4FlALj/bDjqwra8JGa/wDiprVwR/oul6Zb2cR7ebMzSyfjtEP51hz6VZ2ep3fgvU4Xi8P+Jne40+YE5s9Rz5jIv93JAmT0ZXA6gV0nwg0PXtF0XUJvFMltJreo6nPdXT22fLYfLHGy56ApGhx2zivboUY1Kqrx2f5nLJ2jylv4uXi2ngDVEMmx7yMWMR7752EK4/F/0q/bafYpax2lgwhjgRY44iMBVUYAH4CsH4nj7f4i8I6I0ZaE376lOQeAttGSmf8Atq8Z/CtVmyfl4A6VjmFZKSjJXRpRi2rokuIZoQA6EAdPSofoDVqG+mjAUnzF7q3Ncn4nmk8Sa1L4Z0q6bTrG2h87Xr+KUK0ETL8sEbfwSOMsW/gQZxllI4aeHjWlam9ezNXKUfiRn61czeM5V0fwxDHPDYahDLeaxMcWtpJBIkhWM9ZZPlwQvyrk7mBGCuqXngPX9evtSsNH1nxTcErDcNp8ziyLR5AG5pEhdgOCQWPAFU444fFGkRQy2n9leBLcCPTtLiUxvqSr0klHUQntF1b7zcHFdLo8Om6fa3N3pkbQWm3e1pCmUjZRyUQDgkY4HBx0yTnslVWGp8tNXV9+hkk5yu2c/FZaCCxuvhJq9gP4ZLG7gL/+Q51b8s1X0xrFtUfT/CXj7UtP1PIP9i+KIpJA/shl2y/ijuPau8tbiC6to7m1mSaGVQ0ciHKsp6EHuKr61pOma1ZNZavYW19bHBEc8YYA+o7gj1GDWCx6l7tSKsV7PqmYy+KJtLmhs/Gmlv4duZ5fKhnMomspm7BZwAFJ7LIEJ7ZrS8U6t/YugT6gsaT3B2xWcBb/AF9w52xRD/ecqM+hJrFn0/XvD2nNZ6csvi3QGVkudG1OUSXHlntDK/38c/JKTnHDCpfAvhfQdUudL8QaNrl9d+H7GSWSy0m5XIsbrlCpLfOvljeqxN9wk44AA0hhKNdqVJ6dUS6sor3jQtTH8Nfhu1xc/wCn6tI/mTbW+fUNRnPCgn+85CjP3UA7LXI6H4ZuoDrHgLVNSupZPElidUtr12L/AGfUkI84oT0w5hkUDptOOldJezx+KviC8imRtO8MOYox/wAs5r91+dvfykIX2Z29Kb8Q2urLRofEVjva60G4XUAijJlhUFZ48dy0TPj3Aroq4tQrxpx26kqF4uRn6LpWmeLdDt9elt7jRtfdTDe3Wnym3uY7mNtkisy/fAdWwHDDBqTUotc8qOz8YaDY+ONLjYtDeW0CRX1txwxjYgMf9qJlP+zVuxkstN+IN7b2bFrLxLarrVo45RpFCxzbT7qYX98sa1JdYtY9ebRWSY3S2DX52rlfKV9hGfXNckqtbD1XCOqLUYyVzlvDsl9MssvgLxIviC3gZhcaDrrvHewMP4VmceYnsJVYf7WOnRN4z0ybU4NI1WG60DUmQeXaaigj8w9xHICY5Of7jE+1Un0vw5430jTfEElnKks9sk1lexsbe8gRhuG2RCGXqDjJHPIqDWbfxNb2L2OoWNj490JkCyWd7HHFegD+IMQIpT9Qh9ya0VShVTi1yti5Zx1OtwfSkrhPDiW04ktPh/4qltLyJyz+HPEKuWhA6om7E0a9gwMiDsDVrUfG91pUZs9X8KatZ69L+7sbBV86G+lJwqx3CApjOCd20qMkjiuWpgKsXpqmaRqpml4m1O+e8h8M+Htra9fRl1ZkDJZQ5w1xIDwQOdq9XbAxgEjrfCHh7TfDejLp9isjEsZJ7idt01zKfvSyseWc+v4DgYql4E8Nf8I7ZT3d9MLvWtRYTand/wB+THCL6RIPlVew56kmq3xA8TXGnyWuiaDHHceIdRDfZ1kGY7WJcb7mXH8C5HHVmIUdyPZw9CGGp6/M55yc3oV/G3ia/fUG8KeFJIn11kV7q4kXdFpkLZ/euOjSHHyR5Gep+UZLfDGi2fh+1aOyaaSeV/Murud9891JjHmSOfvH9AOAAOKb4Y0O00HTmtbZpJpZZGmurqZt011M33pHbuxx+AwBgCtUAk4AzXkYrGSrS93ZG8KSitS8kkV2ojm+Sb+GQDr9aBY+SN9zMEXPAHU0uFsYlcqDcOOAeiio4r1mzHcAyxnrnqKt+zVlW+P8PmRr9nYc11DGP9FgQEd2GTXKfEYy3GnaZqDSHzNN1mxu0xxx56xuPxSRxXUzWu1RLbt5kX5kVyHitX1TxD4c8N28m0XF8uoXq+ltbEP+TS+Uv4miMqzrRV7a/Ip8vK2P0WF7P4ieNbXjyZp7S+RewMkGxv1hJ/Guh6c9PeuY8EzDVtU8R+KVctDqmomG1J6GC2HkqR9WWVgfRhW/qV9aabp11qN9KsNrawtNNI3REUEk/lXPi3zV5W7lU9II5W30azh+J1mdFWXRrTToJNT1uS0mMME+4MsUckYOxiSHkLbc4jHPzUzSLfxJ4ssW16+8WeIdGt7+Vp7TTrJoYhDbE4iDMYy+5lAc8jBbGBioYdFu9U+Hd9p11rVnonijxiftskV0+WEGUUW6qGDbVhCxkqeC7HvWlLrniDQQU8TeD7yK2jUD7do5N7bnoP8AVqBKg/4AcY616dWFenRjGnq+plFwlJtk9r4K8PqY31CC41qZGDCbV7l7x1OeCBISq/gBXN6b8SPteq6fpItiL2fxFcaXMPscwiEMbTAMspGwuRGvGSOTx6dnoWv6Jr0RfR9VtL3aMukUg3p/vIfmU+xAqtB4W0yKC1iT7RttdVl1WLMn/LeQyM2eOVzK/H054ryXNtv2ptbsbg5/Gs3xNrFvoOhT6rco0qoVSGFPv3ErHbHGv+0zlVH1rTVR1b7vQe5rn722XVfiHpEd26DT9FtJNWmRhw0xJjhY+yjzmHuAe1VhqXtKqiE5csbow2sr6xj/AOETtZpf+Ep11Be+JNTifD2VuSQEjcdCOYolH3QGfsc9jpen2Wl6fBp+nWsVraW67YooxhVH+PUk9T1PNYfw8t5JNJm8R3jB9R1+X+0J3xjEbD9xGPZItg+u4966atMbX9pLkjshUo2VwFcVc6rZQ6xr/je5zdW/huP+ytNgxlWvpNvmFR/eYvDCD2+f1NdlLIsMTzN92NSx+gGa868PwzXfhj4a2j7P+JrPP4j1AYx5j7TMpI/66zxn/gI9K0wKS5qnZE1dlE6HwnDa+HoW0W8upLvW3tW1XVLny+bhy22SQn6jaq9lVR0Fbei6la6xo9nq1izPaXkCXELMu0lHGRkHpxXPeJ/BsGveJ31O+2yQDSXs4kE8kbLK0m7cdhGVx69+1avgnSptC8G6LolzJHLPYWMNtI8edrMiBSRnnHFc1SUZrmvqzSKadij8U5jH8PdZhV9kl5ALGIj/AJ6TssK/q4pY4YG+Kl1awx4i0DQbWxiPZTM7Ow/75iio8ZxxX2seE9EkLf6XrkUxA7rbo9xz7bo0H40eDJv7Q1rxbq+1Q1zrktsrA9Y7dEgX/wAeV/1rpp+7hG+7IesxPEcx0LxbofijcfsTv/ZWpr/B5MzDypG/3JQo9lkaoPCNnHp9zqfg2+Ekh0W58yyLty9lNlocf7K4eL/tmPaqGo+KvDHibUtQ8EXUtw1ve2iwZ+w3CsZJGdCMlMKBgENwM9+KjfWY103w1461JfJurKV/DuvuxwIgX2eY+eNomRGBP8MpNaUuaeHcPtR1Qp6Tv0O7NvD9maDy1WNgRgDiuYFrPbvJNIyW8dudzzzOEjQDuWPAHvSx+JdT8QObfwLpI1GPJVtWuyYrCMj+4cb5/byxtP8AeFY2or4fk1UW+ozXfxJ8QW4GdNtwi6daOD951z5UZH/TRnf0FVhIVoRblon3InJSZuReJr/XogPBGjvrClth1Cdjb2MZ7kORulA/6ZqQcYyKqeEdS8PaD45nTU/F7a54n1UQ2V0bS1KWdsVLmKI7AVjYlmA3uWJOPars2j+IfEEAXxZrBtrUtxpWjSNDDs/uSTYEknuF2A+lSa74VsLrwVceHNJtbbTkVA9isEYjSCdGDxOAOmHVTn604V6GHklBXfcqUJyWrI/h/i3t9Y0eaLy7/T9WuVvGP3pzI5ljnP8Avxuhz6ggfdrpq4mPU86z4Y8bOiwReJLRNJ1ZAceXeJuaIfg/nxH6r6V21cWOp8lV9nqXTleJY06QR3K5+6flP4028j8m4dMcA8fSoauXp8+3hnX7wG16mD56Tj1QbSKdU9b0+HVtHvdLuFBju4HhYEdNwxn8Dg/hWLd+M9Ne9fTtAt7rxLqaA7rfSwHWM5x+8mJEcf0LZ9jVm08PeMtbV21zV4PD9rIoC2ek4luAD133DrgH/cQY7N3rSjgq1Rp2HKrGOjNv4X6xca54PtJ9R2jU7YGz1GMH7lzESkn5ldw9iKwfH7w+GfHml+KZpYbXTdShOlalPJJtRHBL2zsTwBkypk/3xXReFrHwx4VkXw3pc0EF1cFrpoZboyXNw2AHlbexdz0yx9q2dVSSTTbkw28NzL5TGOGX7rsAdqn2JxXvzh7SnyyORSs7o5i01bSL4FrHVdPujjJEFykn/oJNXNrYyFOPpXmGmPD4g0Oy1qT4KeFbz7VHukNtdwLJE3KujCSJPmBBUjParC6T4a+ygzfDPxjoWOD/AGVfn5QMYIWCfkemB2rxZYKk3pUR0qo92j1Rx52nKx5eE4JPcVRrzWz1TwhpzNt8W/E/RA3G29s7mVP/ACNBIPxzWomtaHJgWfxn0xGPCpqENqGz7qPLP6VrWwMqlnFq5EKiVzovFujpr/hu90lnMbzR5gkU4MUyndFID6q4VvwqK+aT4i/CaO8sVNnqxjW4tdww1rfwOcr7YkRkPsT61nWsPji7JbR/GPgbWoj0H2WRD+cczj9K1fhtofijQ9Y159bj0iOz1GdLyKOxuJZNk5XbMcOikK21Wxk/Nu9eN8Fh6tK8Z7MirNS2JfDOrQ674fstYhQxrcxBmjPWJ+jxt/tKwZT7ita3t5Z2+Rfl7seBXPeH47TRfH/iDw6YpI7e5VdatFHQmVik6+37xQ2P+mhrpbi7dl8qMCOP+6v8q8+phoUZvnenZGym5L3SUSW9oMR4nm6EnoKqTyyTNukfce3tTKKwqVnJcq0RUYJAfemSRRzJ5ckayKf4WGc1S8Q63pPh3R7jWNc1C30+xt13SzzuFVfb3PoBkmvK4b7xn8YQ/wDZct/4P8BN8pu9nl6lqq5P+qz/AKiI4xu+8eg9lTo88bvRdynLlem4zxv4i07VtZm8KfDLR4te8SQMBeSpIY7DT1z96aQfKW7bF5/LFdFP4J1eK3jZZba4l2gyrGSg3Y527uoz0zg11vhHwzoPhHQ4dF8O6bBp9jCOI4hyx7sxPLMe5PNXdY1Kw0fT5dQ1S7itLWL78srYGewHqT2A5PasqtGnO0acfn1O2hj8RR+1955VfadfWLbbu1li9yvH59Kq12Wqzz6vpE2qeMLq48JeEiAsdqXMeoahk8BsZaMNwBEn7w9Dt6VHp/h+fxBqH9qT6Ynh3SVjKWlgqn7VKO0kxJxHxyIwCw/iPYZ1spcIc7kl5M9Kjn0ZO1SL+Ry1lcXFjeLd2kzwXCKVWRDhgDjI+hwOO+BWj4a1ddI1C5v5bNL28uifPvJnLXDjOQm85IQdlGAPStXUvBN5ES1jcJcL2R/lbH16Vzl7Y3lk227tZoecZZeD9D0NcPNXpaXdjv8A9jxa2Tf4nomn+LNGugoeZ7Z2/hkXAz9eldTb/ZoYVnaSO4LjKKhDL9c14VVmyvryxfdaXMsPOTtbAP1HQ1vQx3s3qrs4q+SRl/Dlb1PZbieSdt0nHoOwrE8Q69aaM1vbtHcXmo3ZK2dhbJvmuGAycDoqju7EKO5rjX8aa4tjNHCtm1yyERSyodqt2LAEZHsCKfpd+lnOIvDEwOv6qM6n4g1oIzQopB2JGMA9TsjXCLyTk9fRw06VeXNUn9+55GIwOIw60jdd0Wb1VstTtbzxfD/b/imdDNpPhi1YPbWWCMO5PylgcZnk4B+4M9dnSPD97c6kviDxddRaprIOYI0T/RdPHPywK3O7BwZD8zew+UXvDeg6fosM0lq0lzdXjebd307b57t/7zt3x2UYVRwABWqK6K+MbXJS0icUKVtWc9feDtHkle60trrw/fvJ5jXeky/Z3dvV1HySf8DVqz9Uh8QOIrXxd4c0nxzp6OTHeQRR297bj+95bnaze8bof9muyorKljKtN73QSpRZwOhFZr6a18BeMnkuYnJm8PeJVk81AO0bOBMg7Bv3i9K1rjxcNGij/wCEy0e88OSMdvnP/pFmT7TxjCj/AK6BD7UvxDbwv/Z1uniSwGozSSbdPtoojJdyS9vI2/MGHdgRjqSBWl8KNH8UaZp103iTULl7e4YfYtMuZxdyWUePuyXGMyMfTJC9AT1r0KVKnjFzOHKzNylT6mxRSUV9ceILRSUUAN7+lU9NtLawluLaCRR50z3Qh3D5N5G/A9C5J+rGrx6VQnsIn1q01TzNk0MMtvz0dHKnH4FAfzr4zNsOqNZ9pao9jCVOeGvQyfFMgj8W+Buvza269exs7infDvxdqmo+MfE/hzXNhMGoXL6TKiYEtrG4R429XRiD7rIvvVfxoB/wkvgSTkbfES/ra3A/rWRPa37Ra/q2io0mr6H4muru0iBwLgFE8yBj6SIzAejbT2rfB1vZUIt9WyqkbyZs+HII/DXifUfBu5ltju1LR1K4VbZmAkhU+kch4HZZEHaua+POlapb6dpfxA8NwmXWvCk5ujEo5urMjFxB9NvzAeq+tdp4xjj8V+DdM8X+GWE19p6rqmmtgjzUKESQMB/fQsuOzBT1Wr2k39lq2k2upWMqXNndwrLG3BDowz0/Qj6iufGU/YVVUjsyqcueHKReH9Wsde0Kw1zS5vOsL+3S4gfoSjDI/HnBFX68m+FVxJ4J+Ies/Cu8wunvv1bwyzEkNbOxMtuP+ubE4HoTV74eatrGj/EnxH4B8SahLeCRjq+g3Vw3zz2sjHzIc/xGJjjjoD6YrinQtdx2tden/ANYy2uel0UUVEKkqb0HOPMFFFFazhGceaH3GabjpIK57xjp14RaeINEX/idaQxmgUf8vMX/AC1tj6h1HHowU9q6GisqdR05KSNHG6scONT07Q9Sh8SaPHfXnhjxWBcQxWdm8zQX55b5FBZfNHUHAEiHOC1O12TVJrE6l4y1b/hDfD5fbHY20u/Ur3nhTImdhYf8s4gz/wC0OlaehTDwn4yfSTMYtI8RySTWmUyttqBG6RAemJRlwDxvV/72Kyvh7p9rJqmpXmuede+LtOuZLa9urw73RTyjwL0ihdCGUKB3BJINexUlRUfrPLdnMlO/Lc0vCfiaPRtZsNBh8Gf8I54cv3eKwuJZEWSW6I34kjGShkAcgsxZmU5AJFTePLvxhp/jbTE03xBb6fo+pwNbx+bYpOI71fmVTyrYdA2Pm6pj+IVd8U6NB4g0O40u4keFpArQzp9+3mU7o5FP95XAI/EVFZtH8RvhzLp+oubPVY38i5ZF2vZ38DDEij2dVdfVWHrWuFxLxEXHaQpw5WVJG+IjRmHUJvBetRdknsp4C347pB+lYd5YzNMX1D4I+Eb9v+elneQb8ev7yFP510ngrWp9Y0UnUI0g1Wzla01KBT/qriPhsf7LcOvqrCts5FcDxteDalqaqlF6nn19Z+DItOa61j4Z6/pUNoy3TNbXCvHCY/nEgEE/8JGenavZISskaTJnDqGGRjg815t8UWf/AIQLVIo2CtcrHagn/prKkZ/HDV6Ywwu0cDpXpYGvKtByasY1YqL0OF8eaT4lj8VWnijQobTVVtrFrR9Lmk8mQhpAzSRSH5QxCqCrAA7R8wqHSPE+l6hqL6U/2jT9VjUM1hfRGGfHqoPEg/2kLCsq18SeOpvEXiK801dM1XS9P1WSyTTZV8icpHHHuMcwJUtvL8OMdPmFbK6p4I+IMJ0XWrHy7+Bgx07U4jBdQv2aM9SeOHiYj3rPEYajiZNKXvIqMpQXkS+KNUbRPD19qi25uJIIiYYM4M0pICJ/wJyq/jXJXGgzRW2m+A7iXzVmT+1/Ft5u5u2Y8Qseu2RwR7RQ7ehrel8A6uNV0SBPFM99oNhfJeSW1/HvumaMExL5wxvUPtJDgt8o+asTw5qEWoa14pjubg2ev3mqSB7K8Bik+zQ/uoNgbG5Si79y5GZD3zWVOhLDUnd6vqDkpyLl9cG5m3Y2xLxGgGAi9gB24pLO5ltJRJCxGOozwRTZ4pIJCkqMjD1Hao69NQg4cq1Rk3rc3Evrey07z9O00vCJi91DB9+MHJZ1QfeOcEgYJySMng61vNHcW8dxC4eKRA6MOjKRkGuStZ5baUSxNhh+RHpWwuoX01zbT2Uazw7hHdW3AdMniVCeoGeVPYZHI58PF4J0nzR2OmFTm0e4zxrqtxpmkLHpsazaxfyiz0uE9HuHBwxH91AGdvZTU+suvgL4e2mlaXKJtWm22Ni7pk3F7LnMrjv826Vj6BqreCVHiTxhe+KHjV9O0syadpBK8vJnFzOO2MgRqR2R+zVVsJm8VeN7vxLJn+zdIaXTdIXBAd84ubj3yy+Wp9Fc/wAVdVGKwuHc3uyG/aTsa3hnR7fQdCtdJtmaQQr+8lb700hOXkY92ZiWJ9WrRO0jDKGXGCD0I7ilorxXJyd+50JaWPNzZ3lh4PurG3jkm1DwJqQvNOAfLXOnOCdme48lpYwPWJa2tb8I6d4k8Rxa9cx2t5aNoz2cEci5+aRw4kHttqzq040b4heHdUXc8erM+i3duOd6lWlifb32MrgnsshJ4rLt9Nn8I6d/ZOsfE3StM0qz3R2Spbob0QgnYrtKzBmVcLxHnivXcJYmnCpDfZnMpKLaOh8I6W3hzwXpOk3VxE506xit5JgMI2xQCRnoOKpTeOvDAv8A+z7PUG1a86GDS7d7xh7ExBgv4kVyyW3hO/JlsfCni7x/Izgi41qRo7UH1AnKJj3SM11en/8ACduq28UnhvwxpyriO10+1a5lQem5tkY/BCKxlhaMNas/uNOeT+FFHXbDXvFEkMafDq38qL5odQ1q8S3eAn+KNYd8qkfVD9K6b4ZeH/E3h7Sp7TxN4rfxBI0u6AtAVNun9zezM8n1c5+tcGfCreLviEmm3HiHxDqllpLJc6xLPfFYGl4aK0SOILHzjfICpIXaP4+PamkSKNmlYIqjcxPAA9T6V6uFhThD3Fp5mE276kd7dW9ssfn3EERkcRx+bIFDueijPU+1eQ6Hf3nhOW/v/iJZ3FjqV/dHzdVTM9j5YJ8qNHUEwRqvGHC8liSSc1bj0+2+Il9Lr/iCxjuNBQvDolhOuVaM8NdsP774+Q9VTnq1X49J8TaDbeX4W1sXlrvy2m647zx7e6xzj94n/At4HpXNXxNCpelJ2LjTa95HRW8sU9vHcQSRzQyAMkkbhlYH0I4NaFjHHHEbqYZC8ID3NeWWK+HbfUWjs/7Q+G2uTAn7HOFbTLpyeqjJhY57oUkx1FdDfeJPEGgwpH4z0X/REX5dX0hHntWz0MkfMkXvwyj+/XIsG6T9pF81tjR1L2jsdPNI8shdzliabUFheWl9ax3VjdQ3VvIMxywyB0YexHWp682V7vmNkS280kL5jbGeo7GuN0dZNXsfEnik6nbaPe+IA2maDPcuNkcKBxE6jIyZJDJLgckbfSrHj2e6ubaz8L6bK0eo69KbVZE+9BbgZuJgexWPIB/vMlZo0fR/FfiO4trnT7a68MeGoP7H061lTfFJOFAnfB4OwKkansfMxXqYKbpUnUnt0OeouZ8qLVpqj+DdCtLHxPosmjWtoi2yXdruubPaowrF1G6MHqTIo789CXa61j4s1nRfC1rdJc2VyRqd+0LB45bOIjahIONskpRcdwrjpUkWk6/4btZP+ET8Qk2qfObDW3e5t1XuEl/1sQ+pcD0qtYL4PXwC+qSwWfw/uvGFsYnlidEcMyttYNjbnaxYHA+9zzWtCjQrT9pB7ClKcVysZpVlpXjrUNU8UaxpVjqFhczC10j7RCsmLSHI8xdw+XfIZGBHbZ7VeTwvqVlcibwp4q1XS3I2ra3Dm9s/+/cp3KMf3HWq2mjxZ4c0q1gGj2HiXRoY1jt7vQGEckcSgBcwOxDYAH3HP+7W/wCEPFPh7Wp3NpqMYuIgd1pcKYLhG9GicBx+VZTjiFW5tkP3OQ5vVrW6l1MHxn8PdO1qZFx/bOhOFuAMf3HKzKf9x3qroMtvPdm38HfEKWSZZCJNH8TwuZSf7qM4Scemf3g/r37ZZmdyRk5OO5rO17R9I162W21vS7TUYFOVS4iDhD6rnkH3GDU/X1J2nG6K9k1ZxMx9d13TYpG8UeENQtEi+9daawvoCvdsIBKo+sf41yN34msdY0X4saxo96t3BbeH4LaKWMkbW8m4ZlweVYGTkHB9q62z8O6joyyf8I14p1WxQjKWl43261U9gFk/eKvsrj6Vl+ItQ1nVfAHxE0PxBYaYmqWmhtMbnT94S6jeKbYSrjcpBiYYyw54NdGGWHc+anuRPmSSkdbpMAtdKs7Vfuw28ca/RVAH8qtVW0qYXGl2lwDkSwI4P1UGrNeNPdnSRXUfnWs0IPMkbJ+YxXnvhy8az8M/DLVblfLhtbWXw/fOxwLecqkahvT97b7Pqw9a9HrhvEETaDe3Vivh9fEegeJZmN5pEZUXCXBXLzR7iEKEICwLKVbDA5OD24KpD3qcvtGVWOzR3J4Y0VheArbVLPwjp9trPnfbUVtyzT+dIiF2MaPJ/GyoVUt3IJ963CcdeK4ZLlk49jVNmMtst38VdBdm407Tb25x23O0MYP5b6peBZbOx8BWup3U0Nrbz+dfzzSsEQedK8hJJ4H3xVrTWGofEDXLOyuU+0Q6FFbmQAsLeV5ZjhsfxY2NtyDj0zmuOsdP8N6XPZaTCuo/EfXtLhigjiZgmnWLRgKrNx5MbDHfzJfSvXWH58NC7supz89puxvxavqWu3jX3gfRXvvtES276tfu9vZKikkFFI8yblifkG0/3hS+A5vCdvruq+HLrxJH4m1rWpvO1EC1zZedHGB5ahQY1bYgOwszkLk5xU9xoeueIo1/4TPWjJBncdL0pnt7Qj+5I+fMl9wSqnutHjHRTF4SjXw3ZQ293osiX+lW8KiNPNi5EeBwA67kI/26VLE0KElGnr5icJSWpnaNFqvjZ7qbxHqs9lbWF7NZSaDpkjQQxlDt2zSDDzZXawwVQhh8prr9MsbHS7JLHTLO2srVPuw28QjQfgK5u01SzHjSw1aw8v8AsfxjYJcwyg9byJBwf9poSPxhNdYOnpXNjnNVWm/Q0pJWOb8a+Kn8OXGn28WkyalJeJcSkLcpCI44EDyMS/BODwOM+tZZ+I9rLZy6xp2i397oFoqm/wBQRkQ2+UV2xEx3PsV1L46c4yQa1/FXhLS/Ems6NfatBBdwaWZ2FtPCJEkaRVAJz027c981y3jPTtN0t9T0tvErW2neIJ2lvNItrL7TfSs6hZFg2HcquFGcqcZOCM8ZUlCUUktRu6dzROmtJceKfBcLR/8AEziOv6AzNkLchgXC56BZxHJ9JTW1pvi3SJ/B9n4l1K9tdNt54d032iUIIpQcSR5PVlYMuBzkcZqrp+j+KvEHiXQdcm0u28NWGkTO8STt517cRtGUMZVTsiRgVONzNlRwMVvQeDPBXh/U77xTJpVslx5kl5Jc3BaUW5b5pGiVsiPJyx2AZJJ5Jr1fqbr04+00a/Iw9oot2MeHXNc1yGN/CPh2eeCUcahqoa0tlHZlQjzZPXhQD/e5q7Z+BZboG48a+IbvWgFy9pETaaeg6n90rZfp1kZvoKpjx7rHii3WbwHo6GxmX93rGrZjtm5xlIR+9k/HYPeo7vwiutSLN4w1W88QYUZtHxDY5/690OG5/wCehfoPSpvhsLtqxvnmXbbxx4YtYX0fwPpba01n8v2fSIFjtIj6GY4iHvgk+1VJ7bxp4h513WxoFm3I0/RH/e/SS6Ybj/2zVP8AeNdDbwxW8CQQRpFCihUjRQqqB0AA4A9qkrirZlUlpHRGkaKW5w3irwzp2gaUviXw3o8Cavo9wuoCUZM1zGgImjeRiWctE0g+YnnBr1fS7211LTLbUrKZZrW6iWaGRejIwyp/IisJQScbd2e2M5/Csj4d3TaHqU/gPUVEL2m640c4wJ7FmJCg93iJ2MB/DsOMGuzLKrleMjOtFXuijYwL4d8f6robNHFZawTqumJ0xJwLqMf8CKSY/wCmjYHBrpM4ORx7Va8ZeG7LxRpsdpcSTW9xbyie0u4CFmtZl6OhPHcgg8MCQQQa5PRNcu7fVP8AhG/FUMdjrag+TIvFvqKD/lrCfX+9Hncp9Rg1jj8LJS9pHbqVSmmrM6QZA3KSPUVWvbSzvk23tnbXS+k8KyD/AMeBqccHPTHalIU/N0GfyrzE3ujfQ47xN4f8A6Rpk+r6h4V0YLHgDytPj8yRyQERdoyWZiFA9TWp4B0m3+H/AIJ1DWvEM4tJrhjfX8aSNJDacYWCEEnhRhRjlmJPcCq3hS3j8ZeI08Tzq7aJpM7R6NGR8l1OMrJef7SjJSP6M3dSJrrUY/GPiN44VL6FotwAJCflvL1TyFH8UcXr0L9PuHPtYaLw1B1Kj1ZzzfPLlQ3wrb393qF74r1y1NrqmohY4bZmybO0QkxwntvOS74/ibH8IroaKTgAkkAAZJJ6CvGq1JVZuUt2dCioxsL3x3rjfiF8RNH8I3FtpKwXOseIr4f6Bo9iu6ec9Mt2jTn7zY49a5rxD8Q9c8Ua9N4Q+FNvFeXEMnl6l4hnj3WOn84YJ/z2lH90ceuecdN8Ofh7ovgsXV5DLdanrl+Q2oavfP5lzcnHTd/Cvoq8DjritFSVNJ1Pu/rYm7fwnOeGfh7rXiLVY/FPxZuodTvFO+y0CI7tO070yvSWUA/fPA5x2r1PAwOBgAAYHQe3pTZpI4YWmmkSKNVLM7ttVQO5PYVyw1bU/E/mS+H7yLRvDsGftXiC6QDzAM5FqrjaQP8Anq3ydlDdRcYVcTK1tvuQrqmtS/rfiJbS/OiaPZyazr7ReYlhA4Xy0PAeaQ/LEnueT/CGqrB4fvIo73WtQ/s/xh4wslEltpwnEVrYvj5FjRs7Gwf9a43tjqo4qh4atri/0+TTvANrcaJ4ddma712dd97qbkYZ4fM+Y8/8tpAc8bBjBFr/AIV14XhgjFnZTadfxZK6la3Dx3xcnlnmzuck8nfuBPUV3L2ODaurt9TJuVQy/C09jc+JEk8Y31xL4wA3xWmpQG3jtc8FbNCShHYurOx7n07/AKcVyOvR+IFszY+ItFsvH2hbgfL8mOG/hI/jwSI5CPVfLYds1X8NvviH/CAeKlvzA5MmgeIt4uIgOsYdgJo8dt4kX8Kiph1iXz05jUuRWkj0C2tN6edMwjh7nPJpt/JDNEbZYU8g9Qy53VzEHjaCW9TTvEljdeGtSIOy2v8AAil5x+6mBMcn0BDeqir3iHWtO0OwF3fzH5iFhhiG+W4kP3Y40HLseMAfXgc1zVE6b9lGNm/xNE7+82UtY8NaFLbyTzKlisSl3lVwiKvq2eAB+FcCmnyTaLeeIYMxaBboHj1C9ItlnXnLIrnO30JA3fw54NdBraxyRW2pfESCXbLMG0nwlaN50lw/8PnqOJWHBx/qk6kkjNa1toupa5e2useNGgmkt382x0mDm0sj/C5z/rZgON5wo52gdTM8voU4c1fd9EdlHM8RTdoO68zz3ZJ9ninaGaOOZBJGZIypZSMg4NJ2xxXs00Uc8ZSdFkU9VcZBrB1HwhpN0xeESWrn/nmePyP/ANavHnhHume1QzmD0qK3mcFY6nqFkR9lvJowP4Q3yn6jpXT6b44kU7dQtVk6fvIvlP4g1R1PwfqdtlrYpdpz9w4b8j/Suemilgfy5opIm/uupU/rWN6tI7HTwmLV1r+DPU9P1/Sb5tsN4iv/AHH+Vv1/pmsy717UdYu59J8EW8GoXcMnlXWoTEiysW/2iOZnH/PNP+BFa88/lWroHiHVtEQRWFzsgBJ8kqNmScnjtknnGK7sJjKSmnWWh5uJyWf/AC5lr2Z38On+GPh/ZN4g12/a61GUeRLql2DJdTMx/wBTCijKqSOIoxjgcE81m3a+IPGVyW1T7Z4f8Pow2adFLsu70es7oSY0P/PJTk/xN/DXN6Fq1p/wkcmveIvtOo6m2VguZCClnGf4IYhgICOpGWbue1egafqmn6gga0u4pPbOCPw6161bNIzXJR2PFqZfWoS/eRL34UfhUVrMtxBHMgdUkQMA6FW59QeR9D0xU1fbJ3PmRPwo/ClopgNPSqOrWZvIrfbtDwXcM6luANrjd/47uH41fbpVDXEupNIuksd32rZmPa205BB69q+bz2GsJep6WXvSSMPxz8useC26Y8SQfrFMP60zwxeR2uq+MWlyNviOYAKOSTBAf61J8QD/AKb4RcDGPE1p07ZEg/rVfw7brca749gbAI8Qllb0Jtbc5rhpJPCpS2udd37S6L/w9vodG8VXvhseZHZasZNU0st91ZCR9pgX0IYiQD0kb0OI9KtW8MeM9Q8OYC6XqJfUtJ5GEYkfaYFHYB2EgHpI3pWRqlpdX1gE0+QQ6tp8wvtMlAzidAfkP+y6loyPRz7V0fiONPHXgHTfE3hrH9o2u3UtKZxgiZQQ8DjtuBeJh2J9q7alH2lN0uq2MlK0rnKfHfw7fal4btPE2gr/AMVF4Wn/ALT0/BIMoX/XQ8dnQEY9cVjfEpz4y+HmgfFbwITPqmh41awRSA00BGLi2YepUEEeq16d4e1S31vQ7LVrVHSK7hEgjkXDxk9UYdmU5BHqCK82+H0Y+HvxV1TwEzeXoOu79Y8PA/dilzm5txjpglXUY6V5FOfKrdY/l1OiW529t4x0Ob4fJ46Fy39imwF+8iIXZI9uWyoySRg5GOxrI8X/ABBt/D914Uvjax3HhnX5hA+rLLhbd5FDW5Ix9xySCcjFcv4Eij8FfEfWvhZqUaSeHNdSbU9BEgATDn/SrT8CSwHoT61neEfDNs1j4s+AXiORmsI4jd+H5m4kNjIxKlSerQy8Z+namqNNN323+X/AE5Ox7jRXn/wM8VXniDwnLpmuAR+IvD9wdL1SLBBLx8LJg9nXDZ6Zz6V6BWdN/V6tpbdRy96AUUVz2s6xqk2rN4d8M2S3WrBFkuLqcEWlgjE4aQjl2ODtjXk8ZKjmp+rzdT2cVqUppx5mQfEefSpNDbRL37TNfajkadb2ab7lp0+ZJIx0BRgrbmIVeMkVR1iW9stf8D3l60C+M7u3Sz1myt23Ca22lpJWxwBFJyrHj52UZ3VFpjiy1i9s/BNwus69MRHrHie/Hmw24HPkxhcKxGTiFCFTOXOevS+HtAsdE+0TQtLc3144kvL64bfPcv6s3oOygBVHAArvk6eFpOne7Zjd1JXRrVzU0kfhfx7ba8ZBFpuueXp+ogjhbnpbTH0z80RPunpXS+n5Cm61oFnrGhXem6wCLS7iMTqrYfBHVT2YHBB6ggGuTBucailHbr6GtS3LZmH4yj/4RrxnaeIwNulav5en6m23/VXAOLecn0OTEx94+wroF5JVuPU+lYnhSRfF3gvVPCfitRcX1kX03U8Db56lcxzrn++hVwezZHaofBep3dzZXOk6swGsaRN9jvR083AzHMP9mRNrD3JHUGuvMaSdqy2e5nRl9lkPxIh+16ZpNiMgT69pyY/vAXKOf0Q16Ya828VShvEnguzKlvO1zeMHpstp3z7jivSeg545rryxfubszru8jzjwJEq6fqdxj/j71vUZ/wAPtUij9EFaGu6LpOvWX2PWNPt76ENuQSryjdirdVPuCDVD4dsZvB1hOORP5s2fXfK7f1rf9a8WtN+1k1vc6Y7I5m2HjPwuR/ZV4fFOkpx9g1GUJexjPSO4PEgA/hlGf9utJtR8D+P/ADPD2s2KNfRYc6dqcBhuYj/fjzyf9+Mke9antWdr+g6R4gto7fWLCK7WNt8RYYeJv7yMPmRh/eUg12UcynHSpqjOVFPYytR8O+LfD+BpM/8Awlukj/lw1CVY72IZ/wCWc5+WTHTbIAefv1n2l1pepahLp1nJLZ6pEu6TTL+Mw3AHqqnhx/tIWHvWnCfGnhqNP7Mu/wDhKdOjXBstQkEd8B28u4xtc+0gBP8Afq6t/wCCfiJB/ZWrWYXULVt32HUIjb3ts/8AfjOQw9njJHHBrvpOnU96jKz7GUuZaSRhTRvC5SRCjDsR+tV9UmuY9Ph0vTT/AMTjXpTY2WDjykxmafPYRpk/XaO9a2qeHPFmjQL/AGbOvivTIwQbO/kWO+UZ48u4wFc+0gBP9+rPw10+a81G+8X6ppl7pcnlnT9PtL4BZLe2Q5d2UEhWkkBJOT8qJW0lOpaE1oSrR2H+NZF8M+EtM8G+FQLW/wBQQabpwQ82sKr+9nJ/6Zplhnq5Ud629I0bT7DSLXTdJfZDaQJDHE552qABk9zx1rl/C91L4l1u+8ZSFjZyg2WjRkcfZUbLTf8AbVxu/wBxI/eumUkEEMfrXmYzFxlNwaTSNqdJpXQ+WKSJtsqFT2z3pnfABJq1FfSquyULKnowya5zx/cTTWdrofh+ZodV1ib7NG4PNtDjM04/3E6f7TIO9csMPGq7UmW5tayRgLrdstzq3xBeGS8ttNDaT4ehRsi9uXcLI8Y7lpQsQPYI56HNbPgzw3aeH9OQvHDcatMTNf37Rr51xOx3OxbGcZJAHZQB2qhp1hY6h4nt7LTIyvh7wags7OJV+R70ph33fxeXGQuf7zv3Fddz3rbGzVNKlHZEUkpe8wOT1JP1rF8Ya1LpOnRRWEAu9Yv5Ba6Zak4E05BIz6IoBZj2CnuRWySqqWZgqgZJPQD3rE+HUUniPWJvHE6/6CFe00JCP+WGR5lz9ZGUY/2FH941lg6Htpq+3UurLlidP4L0GPw34ft9OWb7RccyXdwVw1xcOd0krD1ZiT7DjtXNePmm8Wa4vgWwmUWixrceIJFcArAeY7Ye8xU7vRFP94V0fjvX4/DvhufUFRZrtisFlb97i4c7Y4x9WIz6AE9q57wjoraLp0n2q4+16peSm61G75/fztjJHogACqOyqor2cXiY0I8tjnpwc2zaa3a2VYfJ8pFUBFAwqgdh7UyrkN84TZKBKncN1pwt7a4H+jSBH/uMa8T2EamtN/JnRzOOkkZt3a215bSWt3bw3MEo2vFLGHRgexB4IrjfCUdv4d8X6tPo+p3Fh4O0SxY6nbNN5tul0QHCRK2TFtj+Zgp2neowDmt/xxqN7oumpFp9uJ9Yv5ls9NhcEo87ZwzY/gQAux/uqfaudOhQSXdn4BtXe60fSiuoa9dOQX1C+d/MSOT6t+9f28tehrqwcXQjKpLRLp5kTak+VE/gCz1yye81K7022t7fXr+TUGtEISTTwyKFRh0ckIpbGCHZuDXWwXMExkWKeKQxNslCsCUb0b0PTrUx5JJ6nrXHeO7WG81LT9F02GOPW9b3WpuUyrRWQGbiRivUBW2rnjfItcaTxFXXdmmkFbsUbfXLpbPVfHNmolutWZdF8KQsAQ4yf3+P7rvukJ/55wqa6/w5pkei6FZaVFI0otoQjSN96R+rufdmJY+5Nc7pckOsePA1jpQHh3w3C+m6TPGV2LcABZzjOcKAsSkAjKyDIzz2CurqWRlYAkEg5GR1H1FdGOklajDaP5kUl9pnMePFk1htP8E2rHztckK3ZU4MVghBuHz2JBWMH1kHoaTRPJ1/xlqfiBI0Ol2EZ0XSEHMbRow+0Pt6YMiiMe0PvWVHrd5/ZGs+MbHa1/rVymheGFZP4A5Tzj6qX8yU/wCxGtdlomm2+j6NZ6Xa/wCptYVjQ92wOWPuTkn3NaVX9Ww8aa3YR9+o2Y0ngrTrW4e98M3l94YuXffI2luEikb/AKaQMDG312g+9U9aTV7q1+yePfCej+LtNjBb7fYqIriEAdfJkOQe+Y5PoK7NM53du9c348trjWl07wnZl0XWpmivZUOGhs0XdMQfVvljB/6ae1RhcTWc1GLuFSEd2U9O028k0nTNY8EeMHNjqUazWemeIFMiSR7chY3OJ14wed/rirEvim70i1MvjHw5f6FtbDXEX+m2pHr5kQ3KP99FqlJpOheOPEupahqNjFe6PpROk6XbyoPKRoyDPNH/AHW3qsYYYIEXBGavwaN4k0O3dPDHim4dM5Wz1sG8iA/urJkSr+LMB6V0V5YWVRwkrPuTH2iV0bmmX9lqlkl9pt5b3lq4ys0EodCPqOKy41hk+INzpU+Nus+HpItp/j8mUgj8riuU1JdBhvnvvE/hbVfBuos4Mmu+HpS9tM396QxjO3P/AD2jwM8mtfTNF8Q33jXw74k03xNoPiXR9PkmWWeILFciKaMqwJjzG/zBG4CH5ehp4bC8lVTpyugnO8bNGr4Am87wNobFtzLYxRPz/Ei7CPzU1uVxvhm+07w3rmteEdRvY7OWLU5rmwFyfLWeCc+cPLZsBtrPIpAPGBXZdgeoIyMdxXmYim4VHddTWEroB1qhps1jqZXVoIdxAeGKdv403DJXBPykqCD3wD0p97dRpc2tiY2ke7LLgfwoFO5jyOOQOO7D1qxBFDbwRwQxpFFGgREUYCqBwAPpWWyLH9q5zX9Wv7zUv+EV8L7ZNZkVWurgjMWmQtn96/YuQDsTqx54AJqTxHq2ofb7fw74aihuNeu137pfmisYc4M8wBBxnAVOrtxwAxGJbWguDeeDPC9zOumxzN/wkuvEj7Re3DD54Y2HG8jh3AxGuEXBHy9uHw0UvbVfhMak/sxGW/iOHwulnD4StFn8JabfCPXdUmy0t3LIxR5Ub+Mo5DySYweVXoca3hOL+wfEeu+D5GPlwztqWnHoHtbhyxUY/uS+Yv0KetbR0jS20JtB+xQppbWxtTbIu1BEV27QOwxxXENcTr4bttYmJGt+BJ3s9R3HL3GnELukPruhEcoP96NhXSqqxkJU7We6I5fZtM9FoHBB96bDJHNEk0LrJG6h1ZDkMp5BHtgiqusalp+kae99ql7BZ2ydZJXCjPoO5J7AcntXkpNuyWp0nFyaPcHSfEnhLT5I01HS7pfEPh1cYKIzF/LH+z5omjP+zKPWt6fxp4fTT9NvFumnfVY1ksbS2iaa4nDDPyxoCeM8k8DuRUHh+31rxJ410nxZZ6c+jaVYwzw+bfRlbnUIZQDtER5jjDqjBn+YkH5QCc6Zg8B/DG3murfT7ewudRlYLHaQNNd3jli2xFGXYAtwo+Vc9q914X21OLq6WOXn5W+UpQ6T4z8TOTfTN4S0kkjyIGSbUZh2JkGY4QfRdzf7Qq6l14B+HLrptpAkGp3rbvs1tG9zf3bf3nxukbn+Jzj3qo95408SmTzJD4R0qRSoijKS6jIPVpPmjhyOyh277ga1NA8M6LoOmNJo9ikUsrf6XcMxknuGx96SRss5+pPWhVqFJONJXaDllJrmMq71Hx1r7bbWODwfpuSDJJsub+RPZQfKhOPXzDz0qCPw/wCINEIvPDXirUZrnH7+21u4e6t7vHJJP3oW7bo+B3Q11UaszARqS3oKtRafIBumYQr7nmuGOJxVWXNF/wCRo4Qjozza3htbzXXbw6h8GeNZUM9zpF0C1jqQHDNlPkkPX97H865+Ze1dJ4d19dSnm02+s5dK1u2QPdafOwZkU9HRhxJGSMB147HB4rS8T6JoWt6Z9gvIZZtrCSGeOQxyW8o+7JG45Rx2I/lmuQube51LVbXw94l1EW/iG2LzeGvEUUQVpwAN0UqgbS+AN8X3ZFwygEfL0ThTxXuuymRGUobbHb1Zt7OSRdzYjT+8axfBevQ6lZ3CX1obfXLCb7NqFmxyIZQMhlP8UbghlbuD6gite5uJZ2+duP7o6CuGVKFF/vPi7GvO5/CWDcQW67LVdzd5GrnfFujrr9ogN1JaX9tKLiwvk/1lrMBw49QejL0ZSQetalFQ8TO6a0t2GoJFXwX4vmvboaD4itk03xFFGXaFTmK7QHBmgP8AEvTK/eTOCOhO54k0HS/Emkyafq1v50D4ZSGKvE4+7IjDlHB5DDBBrmPEmgad4gs0tr9HV4ZBLbXMDmOe1lHSSJxyje/55HFVdO8Xap4du4tM8bbXspJBHa69Cm2FsnCpcqP9S/8Atj923+z0r2cLjYVVyz3MJUnHVFOa61vwSsi+JpJtW0GMfutbjizLAnQLdIvPH/PVBtx94L1Jq9wvi7U4PCWjXay2c0SXGs3UJ3Klm4OIVYHh5unHIQM3GVNenq0cqBo2V1IyCpyCD6eorI0Xw9pHhuwvIvDmiWVj58r3Lw26CNZZiOpx0zgDPar+o0/aqohe1laxzfjjULiGGz8E+FQLO+vIVV5ohhdNsh8pkA/vHBSMf3ueimruk2FnpWl22m6fbpb2drEsUMSDARAMAf8A1+/PrXJ/De/IuL+LxE0tp4yvJfP1O1uhtzgYRbfkh4FUAKyk8kk4JNX/AIkeONF8C6Kuoal59zPO/lWWn2q+ZcXcp6Roo/H5ugrzcbOdapyJf1/ka00oq5r+IdZ0vw9o11rGt30FhYWqF5p5Wwqj+ZPoAMk8DNeUyr4o+MzqG/tDwt8PG56+Xfa2pz+MMJGOoywPvxe0DwLrXjfU7Lxd8WIUElu4m0zw1FJutbEdnm/56zc5/uj07D1g8nPU1z80KPw6y/BehdnIo6FpOmaFo9tpGjWMNjYWyCOGCFdqqB/M+pPJqHxBr2m6Glut7JI9zdP5dpaW8ZknuG9EQcn3PAHcgc1m3viC91TUZdE8GwRX97GwW71CU/6FYf77A/vJBziJec/eKismxmW11u8t/BMi674hc+VqfiTUjvtrNevkxhcBiO0MWFHV2zydaOFc71azsvzJlO3uxG+IhHa21tr/AMT122ktykWmeG7bEsbzk/u/Pf7skmRkAlYlJ53EBq1BoupeJ7mHU/G8cQgiKyWWgwyb7a3I+68x6TSD/vhegBI3EvbbxZp9jJbvLF430uVGW703U44455A3J8uQKIyM5+R16YG8YrM8OwQyrND8OtafT7mF/wB/4Z8QK4WH1WPP7yJfQoXj44FdraqUuTDO3kZ25ZXmegQySROGRiD7VbFxb3C4ukCt2da4/S/FdrNqA0nWrO58P6vjIs78ACQesUoPlyj/AHTn1Aros89ea8znqUW4yXrc2ajPYsz2UgHmRHzV65XrWD4h8PaL4gjjXVbCOaSE7oJxlJoG7NHIuGQj2NbEM724Lo+0AZOTgfjXLXWvaj4suJ7fw00Wn6Xbll1DxFOB5QC/fW2BwJH9ZD8i/wC0RgbUqSrO9K6ZLbj8Wpl/bte0vXYfBoePx9Y3Sr9qsb9F+02UB4Ms02PLdMdFcB2xwW5rQ0zTfAui69qWm+DbzR08Yw2rR2VrfXsky2mQSI40LExoT8zJHg8+mKo+Hrea/wBPl03wEl1pXhtnY32vuN97qkp4Z4Xbk9OZ3GOgQY5G3/wh/hltBi0KTRrWSwibzEVhlhJ1Mu/73mE5O/O7POc16M8UsNaM9X3MlDnvbQ5nw7eReE5mu/iDBfaf4iv2Edxq18wltpyDwkU0fyQxAk7Y2CHnucmvQUZXjWRGDowyrg5DD1B71zS2HivQbQQaJq0evadyJNN15zI7J/cjuAC3t+8D/WsLRI9Dj1B7PQb7UPh/rjpk6Lqce+wlPrGhOw894HU+o61yTw9PEtzpy17M0UnTVmj0SiuVm8Tan4fYQ+OdGfTUyFGqWQa5sJCe7EDfD9HG3/aNOsJde8auf7Ia60Hw6QQdTkj23d4Dx/o6N/q1/wCmjjJGNq8hq5Y4Gs58tivaxsWNW8SbdSl0LQLNta11EDPawvtjtwejTy/djHfHLkD5VNS2PhXTdFtrnxN481a21K+WEme5uMRWdlH/ABJDGc7FOBliSzYGT2Elxqnhv4f6bb+HtDsHu9Sny1vplo3mXNzIRzLM56A9WlkP59Kz7fw/qGs3ltq3ja4t7+7t3Mlrp9uCLG0bPDBTzLIP+ej4x1VVr0VGhg4e9qzNSnJ+7ocwsema/wCI9QTSdMu9J0m20k6il7cnHnruwpWI/MiEK5BbBOAcAdaNjo2q3mh2Orw2bNb3lrHcoFO5lV0DAEdcjNbutTSfafipfRs4a28OW9nET03tDPJx/wB/VrtNGtBp+j2WnrgC2to4cDttQD+lebj8JRlCNRRs32PUwuaYilePNdLueQspVirAhh1BHI+opP4gwyD655r13UdMsNQXbeWscpxgMRhh9D1rm9S8Dwt82n3TRnP3JfmH5/8A668SWFlHZnt0c3ozXLUXL+R06bLW8YFlC3LFsyTnJkwPlVT0G1SePQnHU1cqG8hM0JWNljmHMchQPsbHUA+2fzpbOZbi2jmVZEDjIWRCjD6g8g1+rx00PzUlopaKoBpNVtRSaTTrqO2kMc7wuImHVX2naRnuDg/hVoim9j78V4mdwvRUuzOvAStUt3RyHi5pmsPBkl0u2f8At/TTIGGCGJIIx65NLolv9o8TeP7ccMdcRlPQA/Y7fH/16b4guZL/AEPwjfSqqyS67pkjjGAGMoBx+Jq14Y/5Hrx6v/UXh/Wygrx6TccI2u56Nr1Eijh45MdHU9PQ+lXfA94mjeMbjTfMRdN8RF76yUnmK8UD7RGPZxiUD1ElT+I7XZMLlR8snDf73/6qwtTsZtT05rS1m+z6hFKl3p1xx+5uo+Yyc9m5RvVWYV6UZ+0pxqxRlKHK+U14o28LfEG40h8jS/ELyX2nc8Q3QAa4h9AGH71ffzfasn43eE77xR4RjutDKxeJNFuF1LRpQMnz4+TH9HAK4+ldNqEf/Cwvhrb3ttGbPVQFvLVC+Gtb+E/6tiPRwyN6qWHepPCusw+INCtdXt42iM6kSwsRvglU4eNv9pHBBH+zXm46HsqirR2ZrSfNHlZ5v4sZfif8HtJ8a+GYwuvaYyatpigfNFdwk+bbHvyQ0ZHqBWd451BvGHw/8N/GjwZE51bQAb1rYEhpbfGLu0bHORg49146irvh9j8N/jVc+HHcx+GvGjyX+lkk7bfURgzQjjgOMMB6jvUnhsW/w7+M994VYeXoHjHzNS0xW+5DfLj7RAM/312uB68VEdPh16rzXVA3f1KPifVNM8N+NPDnxk0yYN4d8S28Gm60yH5QsvzW103+4fkb2Nez/l/jXiXhTQrTT9Y8UfAnxBG8uganay6hoEhxkW0jfvYlP96KQ7l9BzXUfAjW9Um0O/8AB3iSTfr/AIVuf7PuZC2WuIcZgn9SGTHPqDWVeEXHmT2/Lv8ALYuDs7HovSuX1Qro3jJJr1nfQvEsa6Vfru2rBcYZYZc9R5gYxHHfy66kVQ8QaXb61ol3pV1xFcxlN+OY26q491IDD3Aq6VWVLkqfJkON24mH8Od2lWFx4Ku9i3nh0pajaoXz7YgmCfA6blGD/tq1dfbwyTPsjXJ7+grz463ctYab40vkSO+0WdtG8Vxxxn/Vbh+/X/ZVikwPaOR69HnvAY/KtgI4+xHUj1zVYmhCFRzk9HsOE5W5USBreyYqoEs/r2Wqc8zuzSTSKPVmOAKaAWOB359hXL/FqC5uvh9qVtYxu07vb7NsZc5FxGc7RyQMZx7Vyyquo1HaJpbl13Yvim8bw14gs/F8Un+gRqtlraAjIt3YeXcEDn905P8AwB3q38R4ovD+s2PjuOMNbqg0/WHDcC1dsxzEd/Lk6/7Lv6Vm6LpmoN4x8TQ69NDqcN1Y2sRkWz8mORCZw6Y3MD1557itT4e3X2zStV8BeIGW9utJQW7+bg/bLGRSIZCO+VDRt/tI3rXpYNqpTdCTvoYVNHzIr6zG03xL8DKvKRzX859CFttgP/kSvRLySOG0lmmcJGiFnbP3QBya8g8BC9sfizaeENTd5p/D+kXjW1wzZae0kkt1gkYnqwVXRj6xk969I+IMzW3gLxBcKOYtLuXH1ETGu7CU3Sp8rM6jvK55Fpdr4IisLePS/FnxTNkqAW4t4bwx7P4dpEHTHTmrSw+GgcDXPjBLztP7u9H/ALTFbFhHLaeGtBsg8i+VpdunBIAIQcGgyXanaXmyP9o1nFKoub3Ry91mSLfw6pyJvjDKAcYzejP6CpFTw+qj/iX/ABdlAOOZ7z/4sVo+Zdf89Jv++jSGafoZpB/wM1Sot7cor+TM1v8AhHlHPhX4tS+mbu65/wDI4qjqumeDL4wDVPhh8StQNvIJYPtNxK+xh0Zd11x/9euw8PySPqG1pHYbDwWJ9K67Vf8AWxf9cx/WsKtd0L+6rq34miipWOZHxHuiCE+HnjQn/atrdf8A2tW3oeraX438KTSJDcxWt2J7K5t518qaN1LRyxsAeGBBGQfcHmk968v8T6Wv/CufFFlKZvLs/GkF0PKlaN1jlnt5GIZSCvEzcg0YTHOs5KS2FOmo9Tr4vDnivwpCIdHul8S6PDGFisr2RYr2IDoiTY2SDGAA4Ujj5ql8P+KNK1i6fT1kls9ViAM+nXieTcxeuUP3h/tKWX3qIS+NvDOwWE48WadEMPbXrrFfqB02TYCSH2kCk4+9mra3ngb4kWw0+/hT+0rVs/ZbtDbX9lJ/eTo6kdnQkHsSKiWHw+KXNTdmNSnDc1jgckgL3JOAB6159FqWoCzu/G1vbZ1jX3XSfC0Ui5EFuckTt6KxVp2/2EQVs654H8XXFovh+z8UJd6BdgQX0t+pGoRQE/OsUqAK7MuVy4BG4nJqpoV/Z618RdQHnJbJ4eU6XpWmsDHIqYXzbjy25IYqqIw42oTn5qzpYd4SMqktX0G587SR1Pg6xh8MeH7TRbI+Zb26YLSctK5JZ3Y/3mYsx9ya2NtncE7f9Hk9D0NUf1qrq2oWelaZdanqEyw2lrE0sznoqqMn/wCsO5rhjiJPSWqNHBWvsY3jeK51XVbXwLYTFJtRjM2pTxnm2sA2H/4FIcxr9WP8Nei20UUNskEEaxxRqEjRBgKoHAA+lcl8LdNvk0648Q65EYtW1llnkhcc2sAH7i3/AOAKcn/bZzR8TdSvfJsvC2izGHU9cdoftCDP2O2Ufvp/YgEKv+26+hr3sPRjQhoc0pOT1MO1dvFnjSTxFMp/srR2ls9IQ9JZs7Z7n3HBjT2Dn+IV09R2OkRaJplrplnB5VnawrDAq8gIowBn6VJXz+KqTnVbkdUEktApDn2x6miuY8YtdaxfWfgrTZZIZtTR5NQuIyQ1rYqQJGB7O5IjX6sf4ailSdSaitxyaSbZmR+ILho5viE8T3XnE6R4SsGbAuGd8NOc9PMKZz2ijz/ERXW+CfDtto+hR2TXvn6lI7XF/dOuDdXLnLyH8eAOwCjtXM2eoWl98ULnTbw/2ZH4fiFnounTJ5ZmDIu+6TcMOMYiXbkgB8/ertP8816WLr+zapWvFIypxv7w+7iNojyXBEcSAs0hOFCgZJz6AV51BfzLpFx4tt2L634vdNO8Pp91razAJWQg9AB5lw3/AABewroPFzXXiC9tPAlvcEW98rT6uyvh47FDgqD2MrYTn+Hf6VBoA/4SDxPdeKpI0FhbB9N0KJcFFt1OJJ1HYyOuB/sIvqaKSp0KbrLd7ITvJ8rNvQtLtNF0Wz0iwVltrSFYo9xySB/ET3Y9Se5JrnPG9jbxqmn6UkttqviSb+zg1u5UbWX97OyjgtHEGIbGc7RnkV2P0rhl1NvtXiHx8kcc/wDZavonh6OQECa5LhZGHqHm2R564jb1rkwcHVq3lstWaVGlHQs2C2N/8RfsljY3KaV4SsxplgwUGDz3VfNAOeWSMRp+LjnBrsVGcknAHWsrwjokegeHrbSxKZZUDSXM5PM87sXlkPuzlj+PtU2nabDp0j/Y5JordwMWxfMSH1UHlfTAOOnAqcVUVWq5X9BwjyxsX2OSMcDsK8+bVLmOLxN42slEt9dTp4b8OIX4kYSFWcfWZnJ/2YAfrvax4kOn+GNY1C6sbmxutNtJJmilUMrHB2FHHyuCw7cjuBWfBpVpp+u+EfByIXTw7pTajKT3nk/coxPckm4b8q6MEuSMqr6KxFR81onSaBpFroOg2OjWe5razgWFGY5Zto5JPck5J9yavUA4J7/WlYdxyvY157k3q+pqhBkHg4/pXEfEfRdL07R77xdY2osNYsESYXlmxhkdFkUssmzAkUruBDZGCa7euY+LERn+F/iiJc5Ok3BGPaMn+laUJuE00xSWhN4u1bWrjxdqnhz/AIR3Rdd0WDTre4e0uZPLmlMpmUgbg0bD930O3k9a5exbw9a3kdnoOv6t8PNTcHy9G1pN9jIfVFdth/7ZSj6V0r3Qk+KNowORe+FYpc+uyfP8pTW7f2dnqFnJZ39pBd20oxJDNGHRx6EHg16uKxfs6rhON0c8IJrzOeurvxBolxHe+IPCX2vMPlSanohNyqJndzCQJVXPPyh/xqvL440/VUt7DwbLb63rN5uWGBWIW2Cj55bgEZjRcjgjcxIUDJ4t2fhSTRZWk8J6/qGjKVAWydvtNkPTEL/cHT/VslJH4k17SWnbxR4TW5E0WybWfDyb22DON8J/fDGSfl8wDPFZ04YWrNPbyKbnFamTa2bR/bfBnhjVJ3vnkEnirxJgec0hHMMbDgSlcAAfLEmP4iK7LSrCy0rTbbTdNt0trO2jEcMS5IRR2yef8a4vwdYS2ei21v8ADTxRpGv6dAGZ9P1QiO6BLFm3SoAwcnOTLGST1PetWPxpZ2c8dn4o03UPDN5Idq/b491ux/2bhMxH2yyn2FRjqdaeqXu+QUpQju9Tqa5fxEf7B8T2PiyOMPYzKuma2hxta3d/3czZ6+U7HP8AsSP6V0guLdrb7UtxC1vtLeaHGwLjOd3TGK5NYtQ+I8NzY2Qaw8ITI9vc37rifUlOVZbcH7kWMjzSMnPyD+KufBwqOqnFbGlRxUdSHSU8SeGr248E6ZoNxqaQOZdKvZpNlrDaOSVSaTk7o2ygVQWZQp45Nbmm+HdM8N7/ABd401pNQ1K3Qs1/dkRW1kD1WCMnbGOMZOXPdj0rodXv49E0G+TSbc6neaXZeamnJcAzOqqdinOSC20gE9fevPJbCfWNBHjLxBqcWsXsdi95p8ESYsLN9hdHSI/fkHTe+T1wF6V7MoU6VS6XvSf52RzOTa9DauPEviLxbFjwrA2iaY7Af2tf25M8yY+9bwHGAezyY9dpGK5q6v8AUrfwsuqajdT3es+BdTaLUZmVd9/YSKMyHHHMLpIccb4TxWH8O7e813wX/a+ra9r6vJdTRy3UepiOO1VE3K5VvvZJxge1aHwXefVrmCTWLqW7TXtKu9Oui/Jk8hwUJJ5J2TyjnsB6V6GKy+rRc3OaavytW/XqclHGRqNJRtdXPU8hhuUgg9COhHX/AD+FXdJZWkeBxuVx0PtXHfDGaabwNpsM8pmubJXsJn7s9vI0JP47M/jW7capp+lus17qFpaBTnM06p/M18nSbpVV6nqNc0TUlvnjzHDGsIHB7mqju0jbpGLH3Nc1qvxA8JjUmg0++udXlbH7vS7Ka756fejUqPzpYtY8WX0/l6X8PtTEfafU7uG0T67QXf8ADbmtqtDEVJNWbX4Ci4JJnRGsvxRodt4g0SfS7iR4WciS3njOJLeZTlJUPZlbB/DHQ1lTp4wglL694r8FeHrfnKRo88g/4FK6D/x2sHUtQ8JXlyLe5+IHjHxBKPlNvoELCI/VrWIfq9VDAVYtSbSB1IvRIujVmnbw742mtDb6hLcHw5rsanAjk8wqjH2WZRtP92c13R69MVxOkSeBLjwN4u0e60bV/DWlWMqTapNfTETl2RJFuPMDu+4BUOScjaOKsNqmseHbeO9u5j4p8MSKGj1mwQSXFuuOs8cfEi9/MjH1Uda6MbhZVLVIavqRTmldM66ioLC8tL+0jvLG6gureUbo5YZA6MPYjip68ex0BUN21slrNJeNCtqqMZmmxsCY+bdnjbjOc8VN2rmNUu4dd1a70Z5YotB0pRN4gvJCBHgDetsCeCSBukP8K8dW41oUZVp8qIlLlRleCdVHg/w9fa5b2V9/ZOr3UcPhjw8r/vJCQfmQP/qlk5faSFRFBOCSK9B8J+MNI8SJNFZtJBqFtgXmnXK+Xc2zEdGQ9vRhlT2JrkfDSz+JNXPjTUrQ28flNBodq6FWt7RsZlde0kuAf9lAq9c1yfx31i3im0zQ/DlnJe/EC7JGjmzmMU1kn8c8rr0gGBlW4bGMHBr2Y41RqqlFXS6/qYOnePMz2PxN4a0bxJpo0/WbKK7hVg8e4EPE46OjjDIw7FSDXlNr8O9U8B+NdU8aMupeO2vESJJ5pA2o2EI6pGpwkidCdu1/Zq6DSPFni7wrZwR+P4ItXthEPO1rSLZgIWwM+dBksFzn50yMdVWvRNLv7LUrGO8sbu3u7eTmOWGUSIw9Qw4rrtTrwune5nZwOHt/F3hqfw/Pr0esW406Bis8j5VonH8Dxkbg/baRk8YFYutS3WraT/a3ii8ufCHhMHBhZyl/qGThUIX5olYfwLmRgcHbyK9AvvCnhu68QReIp9DsZtXiAEd00QL8fdJ9SMnBPIycYrzbUoNW8PeLZ/EfxBgm1a3R2Gm6taQmS202MnAVrcAtC5HDTDeG7lRxXGsFToJzScuyNHVcrIuW+n6l4h0+001rI+F/B8UYSLR4RsurqMdEnYcRRlesa5Y5wzDkV3NjZaZDZw2VhBFp8UKCOGGJAsagdAAOMe1U7K6tr21S6s7qG5t5RuSWGQOjD2I4qavOnjKkn+8+41VONtCW5tZYD86ZX1B4NY3iDw/o+vwRxavYR3JibdBLkrLC396ORSGQ+4Irct7yaMbDiRP7rc1K0VrcDdBIIpP7jdPwqVTUnzUnZ9gT/mOCvbXxFY6VcaZrVnD8QPDzIB9muo41v1H1bEc2Of7je7GqvhlZmWabwBro1WwtyRc+HtaeSO7s2wPkjkf95GBxhZAy+jAV0XirXk0OWGwhsptS1m6/49NOtsGSXn7zN0jjHd2wB9SBXNTxrofiu31jVLaHxD8RprMw2llZZW206BmyS7HlUzjMj/M2MIvavQw8qlWLVeKsupnKyfusXxEz32mrqXxCWXQvDxcRQ6FHL5t5qUxJxHL5RO4HtFGTnqxxkVeXR9R8UtbTeJLZdN0K3CNZeHYiAo242m6K8OQQMRr8ikdXPSt4i/tuWxS38f8Ah/TvF2lhhJ9p0i2aK6sJMcukZYuQOcPGwk/2TU2lPrUWmR6h4P1iHxroqJhrS4mCajCP7okOAzAfwShW9WzTmnKly4Z6fiJfF752tvPJAf3bceh6VZ32t199fJkP8Q6E1zXh/wASaTrjSQ2c0kV3Cds9lcxNDcwn0eNuR9RkehNbFeWqs6fuz/E3cYy1RYns5ofmxvX+8orO1OwsdTsZLHUbO3vLWUYeGeMOjfVTxV+3upoOEOV/unkU3Vb7S7bTLnUr6RbOK2iaaaRj8oRQST+QquSNT+G7S7EttfEcf4Ps73RviJH4f8P6hfDQIbE3N/Z3UhnityxKwRwM3zoSVclSxXanQZBrb8X+PPDmj6ndeH7/AFK902dbVHkv47NpIbUylhHufayq3yMRvG3A/Cn/AAo0+7j0GbW9WR01PXZv7Qnic826MoWGH/gEYUH/AGtx71meH5VuvG3je5Ufc1KCz+qx2sR/9CkavZnUeGw6ctWYJKc9NjF8HaN4h8NaNPdaSuk+NrS5czSalaXIjv7w/wB6UuWjlf6OgHQBelbOleMtDvL5dNupZtI1QgH7BqcRtpv+A7vlf/gBamXfgrRftr6hpJvPD+oO/mPdaTN9nMjf9NEwY5P+BKag16PxZJZy2Ws6RoPjvRyATazwrbXWfUbswuf++PY1wyeGxLu3ZmqU4eZmNMLnwf43nYbW1DxRDpyHuyq1tb4/R/1r0ByWcse5NcemieF7r4YaRb6Dex+E7WbU11CxS+II+1LK0nlOrP8AMNynKq3QfKcCrEureK9DC/8ACSeGHvbULuOpaCTcx49WgOJV/wCA7x71rjcLOUY8ivZE05pXudPRWZoWv6LrsPmaTqltd9zGjgSJ7Mh+ZT7ECtOvGcXHdHTe4rDI61BCpiup12nbIRIGMucnGCAp6AYX25NWKpak0UEttdSNBH+8EJeRcnDkAKp7Ets69cV+jM+cLv40fjSmkpiD8aQqWYAH256UtI1efmsOfCTR0YV2qxOM1jUv7W8PeHtQaAxM3iOyUx7s7St4EPOBnoT+NP067az8b+P5BH5n/E1thjOAM2UPJp/iia3k0vT1s4hCIPE1jE6qAAGF5Hk8euc/jUmiQpJ4/wDiFG43K+o2mR7fYoa+couP1ZuW1z1Wv3mhXurue7fdNJkdlHAH4VD755/lUl1C9tcvC+cqePcetR17VOMeRcuxzyvfVljwlqI0Lxt9nkGNM8TSMyntBqKJ8w9hMgyP9qNu7Vdv4I/C/wARGQZTTfFBMkahQI4b6NMv9PNjXd/vRMeprE1CzGpadcae0gieUB7eY/8ALC4Q7opR/uuAfpkV0ke34lfDN45AunaujFX7tp+pQN1HrtkAI/vKfQ1z1KfPGVJ/Iq9ndGR8X/Ck3i7wPd2Fi3l6xaut9pM+cGK8iO6Ns+5G0+xNcheH/hdfwTgvtNJ0/wAS2Uwng5w9jqlueUOOgLDH+64r0jwjqzazoUN3MqxXkZa3vYVH+puYztlT8GBx6gg9687naL4c/G2OfZ5Phvx0wjmbGI7fVUHyn285cg56sM5rw6Tkrw6x1X6o6ZJb9DP8TX958RPhJonxG8LQ+X4o8OTm9W2YfP5sXyXVqcc4YA/X5ah8YeIbe1uPCnx98PiSTRrm0Sw16BV+YWcr4Vz/ALUUpIP5dM1rwwf8K7+NzbWEHhjxuxO3ACQauO3t5qg/VhVXw9p2l+E/iJrvwr1OGNvDPi6KbUdIhk4jV2BW6tRn/vsexroXKvT9HuvkR1PYlZWRXRldWAKspyCD0NFeYfAfVNRsYdT+GviO4abW/C8gihmfO68sG/1Ewz14+U+m0Zr1CudJRbpTenRlO+k1uctqv2PRPGdvqN1arJpPiJE0bVAx+QOci3dh0w25oj/vp2FSeBJZLRb7wjdZ+2aDIIIyzZaa0YE28vvlAVP+1G1a3iDSbTXNGu9IvlJgu4mjYjqmejqezKQGB9QK5KW/uDpemeLt/m6noM50XxP8gQyxAgPK2eyMUnH+w79zgdcabq0XSl8UdV6dCOZKV1sd6SNu1enf3pjyJHG0kkixoo3M7HAUdyT2rK8Q+INP0WaG1lM93qF0GNpp9onm3NztHO1PQcZYkKO5FcxrUKu8U3xE/wBOnu1Lad4N0/8Ae+YFwd0w485hxkttiX361yUMJKvrsjWU0jRj1jVfFkE3/CIzQWGjpxL4hu48xFf4vs0Zx5hGP9Y3yA9N1ZGmeILHw7pNxqvgjw7PqWi28ouNX1u9ZmuNTQcSPDn5pWUDdubCYUhAeMbCaHqniZRceNlhSxAX7P4ftnLWkSjkeef+W7jjj/VjHAOM11WxGTyyo2Y27ccY6YxXU8VTw/u0lfuyPZuesjYtbPTL29g163jgmna18mK6U5LQuQ+AR1UkA1i/GSf7P8KvEz5wX02aIH/fUp/7NVH4VCTSX1jwlvZ7TS5Y5tPJ/wCWVrMGKQ/9s2SRR/s7KPj4yr8K9TRpBGJprWEsxwBvuYl5P417KlzU+Zdjmas7FDxB4o0vw5fQ6ZeW9+5FsZ5JLe2MkdvCrBDJIR91QcDgH1ph8c6ENWFgxvvL+1/YBf8A2Zjafac48jzem7PHpnjOeKxfFT+Dbzxiuqa34p0ZNPXTWtHt21dYvMYzCTDgMAyYHIJ69q42XVvD8emHwt/wm3hN9E/tr+0ftaahvuTF9p+0+T5aqV3eZ8u/djbzjNfPKkmtLnWz3EkgkGuT1k/8TWf/AHv6VJb/ABD8H3zqtnrH2t2IC+RazyZz/uoajuNW0G4maYWPiCZmPJj0e6xn2/d1vg3KlNuUXqTNKasT+HeNQP8A1zP9K7DVPvQn1iFcZa6na27Ga08OeKZm2kYGlyDI/wCBYq3qPirVJBELX4f+LbgqgXPkwR/+hyita8J1uZxi9l+BCai1c3K4zWdkmlfEqxPzMtpb3wB6Y8jAP5wn8quLrnjKQfufhhrf0m1Czj/9qGmaHoHijVNa8U32saHHolvq+hx6ckTXyXDNIpm+Y7BgDEuOp6VOBw1WFVuSsrFVJxa0OpVvMjSTP3gG49xWd4g0HSNftkg1exiuVjbfC/KyQuOjRuPmRh6qRWRYWHxQtdJtLVrHwcskFvHE8s2pXDb2VQC2BCOuM9aSWD4jKN02teALMd9y3EmPzdawWArrWOg/aw2J7F/GfhgMtrcnxbpir8sF7IsWoJ7LNjZL1/jCn/aOaui78C/EiL+y9QtwdRtPnayu0a2v7J/7y9HXH99DtPYmsC41HULUD+1vir4Asf8AdtQP/Q7muX8Tt4N15IBrHxx0Z3tmLW8tla2qzQN/ejkBZkP0NelQ+sL3almjGfJ9k72TR/GXhre1hdf8JbpqKSsF5IsWoJ7LLgJL7b9rerGs2zuofH/iez0lbHUrfTdJdL7Vob21aDdMD+4tmDfeww8xsZU7E5Oa0/hR4k8O3EZ8N2PxBuvGN/AnmmW5iBmjjxgbmRFXGehbk+pr0ONV252jNa/VKXtFUS1F7SVuUivZobOzmurqVI4YUaSR24CqBkk/TBNeb+ClutXurzxrqMckc2roq2UEgIa2sVyYkI7M24yN7sB/DW18YbHXtT8MQ2mjWJv7druNtTtYpxFPcWoOXjiLfKSxABBIyu4Agmq+h+JNH1a8l0+3maDUIEDTWFzE0FzEp6ExsASPcZHoa5sznNQUUtHuXRte50FteSw/L95P7pqUx2l0f3LeTJ/dPQ/SqFLXkxry+Gauv66m8oK91oV/EN5DoOk3eq6luS2tImlkKjcSoHRR3J6AdycVxBXXrGxGnLNJZ+MfGDG4uZkbJ0ixjAA25/iRWCAdDLIx6A1p6vqcer69N/aF4YvCvhXF7qs5+5PdoN8cOR94RjEjD+8Yx6itHwJY3upx3nijWN0GrauQy2knW0tVz5MA98Eu3X5nYdq9OjSjRpudNavZMxk3J2exk6zDrcOkyab4q0eDx9oaMNjJCiahGB/EUOEkYf3kKN6Kah8Nm8kgkuvAviBfE2lQMVn0rVpGS/tHH8CyuNy+m2Zf+B4rupYpYW2ypj0yOtYeteG9J1W9TUZIZLbVI4zHDqNpIYbmNfQOv3lzztOR6iudYy/uYiNy3T6wZy91aaxaaZ/ZdywtPFnjiZnvXWUM2nWMagNGh/iKRkIMf8tJWbpXdWVrbWFnBY2cCQWttGsUMaDCoijAUfQVyOrxaqIYdP8AG2iR+NdJikDW2o2UAj1C1YdJGjUjJ/24SD/s80mkw+IL21ZvAfjHS9e015DE/wDawY3WmnIBGVALlRnCShW4GWxW+IovERj7F6LoTCXJfmRs+OtUu9M0Fk0td2rX8qWOnIRn/SJDhWI/uoMuf9lTWP8AYYj4g03w5bRy3WleCLSOabagLXV+8Z2Y5wXVCzn/AGpl9Kb4Pk8Jp4g03UbjxN4g127V5INO1DUoyljJO/yt5JVFj3EAquOoJAJJpNAWaT4eeIYNMjnTXRPqCXg3fvDqB3EkN75Tb/s7Kl0vq1Brq2CbnL0LvgvxXe69qmrWd14f1XT47S7aKKS5hRVChEO1iHb95liemMd811dfNX7KugfGPSfHeqXHxCi1yPTZ7F2U3tyJEe5LxjJAY/NtU8+gr6Vrz8TTVOdk7mtNtx1OS+MWf+Fbaov8Ja3Df7v2iPPH0zV4bP8Ahb/iZufNGlacB6bd1zj9c0fEfT21XwBr1hGMySWEpi9d6qWX9QKjlw/xQtdZgw1rrnhuMoR1d4Ztw/8AHbgfka6aHvYSaIl8aOj/AJUqnHuO4rN17WtN0O0S51K5ESyyCKCNQXknkPRI0HLscdAP0Fc1qs17NFb6l431OXwlo80nl2mj2su7UL9yPuSNHlgSP+WcPPq3asKGGqVtY6LuXKoorzNjWPFmkaffHTYPtOq6pzjT9OhM8+R2bHyx/VyoqrrFn421/wAN3lp/YmlaFDeWzwyNqt8ZXjV1KnKRArnB6b8VX0aLX5LP+z/DOkWXgXQSzctCsmoTf9NNv3I2PXLl29QKyfE3gXTNf8SeH/D95/aOsFpP7Q1C91K7eYpbwkYTaTsUySFV4UcK9dtKjhozUfikZSnNq5seLNEk0268N6jF480Pw7d2GktprPqFssiXS/uiWUNKmMGP3+9Ve2m8TTHbY/FDwBqbHopsdmT6fJcn+VWvDcMfiTXNV8Y31tHLDct9i0lJowwjs4yRvXPaV9z57qE9K1NV8OeF7yMtqmgaNcKO89lE38xV1sVRlVcXC4QhK10xn/FdWtr5s2g6NqpAznT9TaMv9FlQAf8AfX41Q/4TnTrLYnibTtW8LyO20f2na4iJ9pk3RfmwPtWf/YHhHTcroVjcaUxOS2m3ktqo/BGwfyrSS38aaVF/xKfFltrVrKRi18QQBiVP8KzwhT/30r1M6FBpOScbgpT73Lur6D4c8URQXl5aWt8VO63vYJNsqE90mQhh+DVUgs/GOhqU0/xFBrmmAMZrTXlzIE7gXKDOP+uiN9a5ydfDNjHdT6lourfDK9ZwZNR02RWsZGJ+8xQGIg/9NUXritkaH4v8QGz0nU77SNQ8L3Dedc6tYSFJLy3A4gMYyB5hI3MjEbQwwNwp0sPWpu9Kd4icote8iPwV4R8F+NdFj8RReF7rQ7S5uWeWwiuSlnqSo3yyNGh2SRk/MpKqW7gg4Ozrvie91HUrrwx4N8tJbfEV/qzIDBp54zGg6ST7eij5V43H+EyeONV1Ce+g8FeF7gWVw8Ky6jdw43aba8hQg6CWTBVOPlCs3YZuaPptlo+mw6dp0AgtoQQqAk5JOSzHqzE5JY8kkk1ti8YqC5Y7ip0+Z8zOOv8Aw9D4JS18WeHoLme804u+rF3Mtzqds4BmLnq8qlVkX02lRgHFT2NlFpmqXnhmGTd4e8RQTXmjzxD5YTIuZoBn/eMqexcfw12o9OvtXCv4fuF+1/D+SZreWMHV/CF82WFuyHmAnuIy+3b3ilxzg1hhJyrwcJPVO6fnuVVST9TmpfhPrknhqHw9/b2n/YoLp7lD9nffuYBTnnGMDpXTeCfDZ8Oa74R0X7ULmW1W/vJ3UbQVKKnA6gZdR+FdF4R1n+3tIW6ktzbXsTtb39qxy1tcJxJGfx5HqCD3rkptWmFl4n8Z6fh7zUHXw54a+fiQhirSL7GYyMT/AHYAa7VmmMxknTrtWTu9LanLDB0KHv01q9O5XWPwJ9r1P+zb7x34mhlvZ5pNP0szraLI8haQB0EaEbi3Vz1rT8Oaba2GZ9B+EGl6XITxNql5D5x9yUErfma6zQdMttE0Kx0Wy3C2sbdLeLJ5KqAMn3OMn61cFebUzGV/cijs9j3Zz3/Fx7tyk/iLQtHtugi07TWmkC+0kr7c/wDAMe1Q/wDCHC6DDXPFHijWlcENFPqLQRH6pAIwfxrp6X6c1zTxtaW8i1Tiuhg6L4N8J6MS+meHNLt5D1l+zq0h+rsCx/OrfiTXtP8AD+mi6v5HAZhFb28K7pbiQ/diiQcsxPYdOpwBmsuTxFf6zcPpvgizi1K4DtFNqM+4WFqy/eBccytnjYmeerLWPp1xBZ6nI3h1j428XRs9tPrN5hLHTM43ICvCAYX91HlzxuI61vSwk5+/Vdo+ZMqiXuxQ2/0e8/suLwxqAt317xVqQ1XXIo3yLWzjZPkHsFjihB6FmYjjONq68N3em6lLrHgy+j0m7mfzLmykTdY3rd2eMco5H/LRMHpkNirvhfw/Fo3n3dxdS6lq95tN7qE4AlmK/dUAcJGuSFQYA9ySTs1NbGy9onSdktAhTstTgrSG0vvEc40Ff+EI8Yy5luNMukD2OrKMAuNuFk/66JiRc/MpHFbum+KI/wC2BoOv2cmh62xPlW9w+6O7A6vBL0kHtww7qK0de0bStcsVs9WsYruFHEkYcYaNx0dGGCjA9GBBrl9cefw7psdj4rgXxZ4Wnu4Y4TMoN/ZyO+I+p/f4YqAy4kHX5sVsp0sXZTVpfmS1KGq1RteK9Vvrd7PQdDjSTxDqu9bPeu6O2RQN9xIP7iZHH8TYUdTjDtrG11OSHwbo7ufDWiThtYujjOqXoO9oif4hvO+U92IX1FWNU0yTwxdzaJ4b1K/v/E2tgK2o6hN576ZYoSN2SOikkIDku7ZYkKSIfGniPR/hj4PtLOztWvb+Y/ZdH0xDmfULljnnuSWO539ST1IFVKP1aHsqesmJPnfNIX4p+Ph4VjstJ0ix/tjxXrDGLSdMQ43t3lkP8MS9ST9PXCfCnwCvhGG81bVrv+1/Fert5urapICWc8YijzysS4AA9vyr/CjwTf6Q9x4r8YXSal4z1VR9suBylnF1W1h/uovfHU812WuarY6Lpcuo6jOIbePA4UszMxwqKByzEkAKOSSK4W7fu6evfz/4BrHX3mReJdctdA04XdwsksssghtbaIZluZm+7Gg7kn8AAScAGuV0u1v/AAhd3VppcGnXHjnxHILy+jUFbHToVBVXZFwSo+7n78rknIUfLp+HZbK38V6Xqnjea3svEmstJFoGkyNveygC7mHGR5rKPnfoOEB9Y/hnbrHZas15IbnXF1W4t9WunOXmljc+WfZfKMZVRgAHp1rvjTeCouf2n+Bk37SXKa9j4/GlXMNj42sBosshVItQjYyWE7ngASEAxsT/AAyAexNd0siyYZGypGcjoR61zE8MU8EkE8SSwyqVkR1DK6kYIIPUYrnI/D+qeHts3gXUksYUGDpF8WlsHGf4P44D7plfVauhmSelTQUqPY1tZ+Htr9un1jwvfP4d1WZjJKbdA1rdt/03gPyt7su1/wDarIvfEt54bkSHxvpn9mQkALqtqWmsGb0Zsb4T3+cY/wBo1taN8QbGS4t9N8SWsvhvVZ5PKigvCDDO/wD0xmHyPnsMhunyjpXZFI3VldQwIwQRwR/hXXVw1Gur/iQqkoPU5iKSOaNJInWSOQAo6MGVgehBHUe4rm7nW9S1vUbnQ/BcdvPc252XeqT/ADWli/B2YHMsoHOwEAfxEVp3vwz0TzVXR73VtAsnkLXVjpl0Yre4BOSNvPl5PUx7T2zzXI+K5E0/UD4c1u1m8JeA7FVhtRaqVt9S3A586dP9SgJxsO0seWYjiuKOXRo3nN3SLlV5lZEugyKftumeALl55ZZQur+L71RM8zjhliPAldegxiJOgyRiu08M+F9L0bT2g0dpGeRzLdS3Ll57mUgBpJHPLMcfQdBgU+zjt4bO3hs0hjtUjUQLCAIwmMAKBwBj0qYEqwZSQR3Fc1THOq+WS93ttY0jStqmOdHibDKVb0Irn9c8K6XqV+uq25n0rWoxiPU7BxHOB6NxiRf9lww+ldVFehlEd1GJV7HHIpJLVGXfayB0z0PUCojTd+ag7/mO/SSPN/FNwUg063+JWjw6rEbtLey1/SVaG4tpZGCxkxg+ZGxbAzGzDuQBW1NZ+M/DSSsR/wAJfpkWNhQLFqUa99w4jnOOcgox9GNZX9tWc91N481KB59G0uT7L4ct0OW1G8bKNKi9CSf3cZ9PMfoQal03wffLavq0muahp/iu8cT3l/bS7kLnlYTE2UkiQYQAjOB1BJNd1SpD2K+srVmKT5vdOg8Pa9pGv28s2lXizGFts8TKY5YG/uyRsAyH6gVl+J4I/EXiLSfBvmfuZGGpaom3Ia1hcbY27fvJdox3VHrK1yaFpzefETRzYXlvAVh8V6EZFWOPv5mMyRY6kMHj757V1fg7RbfwxZ6p4h1fxF/a8t2q3EuqTRrGFtI0zGoC/KFA3OSMAs7HAyKMPgqfOpxldFSqu1mtRviPxo2n/FTwv4HtLMTzatHPc3kpB228KRsVPH8TMpAB7KTWb4AjZo/EN8xyL3xDfyKfVUk8kf8AoqsHwHJcal8UtP1/VYpVutR0++1ZI5BhrW33QRW0Z9xHuY/7TvWv8IWeT4b6NcyNue5jkuiT1PmyvJn/AMep5jU5qOncmjpLU6yorq4js7Sa8lIEcEbSvn0UEn+VS1z3xMlkh+HPiR4mxJ/Zlwqf7zRlR+pFeLHWSR1S0Rz9pb299afC/RLy0huoJNGuNRuIZUDoT9njTkHrzcNT/DWm6XMslx8OfEOq6FFCTiJbd5NOlOSMrFMArDI6xMo9614rSCD4k2OnqV8zRfC0UITPK+bLjp9LeuNuvDHiSa0lt7Tw/La6FDdQSv4fn1ZXS7VTIZVjYEiNDuQ7GIUlMEL39fETlGto7WOaCTidZc2i65q2laR4+8M6Pe3Vy0gtdX02Z4nWRIy/AOJIyVU9HYZFQaVBeJrF1pvg34hWGuy2E7w3ela42+4iYcFRMmHGMfxrJ9a04o44da8DRLYjT0W6kjFqCpEP+hT/ALsFeDjGOOOKxPD/AIf0HxBJ4kTWNItbx7TxPfCGSRP3kWWVso4wy/e7EVXt1Khz1Y31sHK1Llizvqgvw/2SUxyOjBCVZI97Aj0X+I+1T0jKGBBzg19Y9jxQVgwDLkAgEAjpS1W01SlpHGwlBjBT96+5yFOASe5Iw2evzc1ZojsAUjdaWkbrWGLjzUZLyLpu00zkPFElj9hVrJMMvifTluuCN032i3yfy28j0+tLpt1HafED4gSybiP7QsgAB3+xRUniuOyXTkWxkEjnxPpzXI3ZKym5gJU+ny7Tj3qXR4kn+IPxDhkGVe/swf8AwCir5SlyrCvm2uezf95oM1K8a9nEhRUAGAB1P1qCGOSaQRwqXY9AKW5ie3maORfmU/nWf4n1jTrfW7DTdR1ybw1oM1r9oa4twfOvpt+02quASpAwxC/OdwCkYNeo5KnFKmtGYJXb5iTUb6C21RdGsIp9Z1zKtJYWOGaBTxumkPyRKP8Aa59Aa1fCNxZeD/Ft2virxJpseu+JpoVh0u13GKIxoVUlm5Luu1S7BAxVQBnrQs11KSwOn+HbFfAvhwSEtcPGDqV4TyWCtny93PzybpD6Keaki8P+GrvTNS0Kzs2tP7QHmPekl7l51OUmaRiWLqQGBJ4x2FYOsoar3n17F8t/I0vEEY8MfEGPU1+XSfEzpb3APSG/VcRPjsJUXYT/AHkj9aj+KHhG38c+CNQ8Nzt5Us6hrSfHzW9wpzHIO4IYfkTWjo0n/CefDm60rUpmt9UiDWN/IiYe3vIsYlUH/aCSp7FTUHgrV7jV9GK6jGsGr2Mps9TgH/LO4QDJA/usCHX/AGWFcmPp8slXpmlN6OLPO7FV+NPwUutIvXFj4m0+U205yQ1nqdsflkGOcEgMD/dY1RuJdQ+LXwbg1S1U2HjzwreGTYcq0Go23+sj/wB2Rc/99D0rU8WiP4d/F+x8ZCRoPD3ioppmtLn93Fef8u9yfTIBQn8TSeJbg/Dn4zWXiL5YPDPi0rY6o2cJBqKg+TO3pvUFCfbNYpv7Pqv1XzB+ZkeLfE1vc6H4U+Pvhy3laGziNtr1sv8ArGsXbbKjDu0Mo3D2z2r22yuIL21hurOVJ4J41lhkQ5DowBBHtg15LpOm2/gv4uap4RvIUPhDxwklxY27p+6ivgv+kQe3mJ84HtxWh8E5m8L6hq3wn1C8muLjQz9p0uSYjdPp0h/dhT38s5Q9O3bFRWipxvHpt6P/ACehUW0z1BiApVT9T61yWrQ2+k+M0ur2NH0XxREuj6pG2dvnkMIHI7BgXiP1jrrKzvEmmLrOg3umNJ5LTxERy45ikHKSD3VgrD6VdCs4QhU87fImUfeaXY5XSrJfDep6h4U8CQPJrNvBB/aniDWnad40ZT5KAEhpiFB2qCsYxyScg9H4c8O2Oima4RprzUbnBu9Qum33FwR03N2Uc4VQFHQCudGuXEy+G/GtyBC5c6D4khCY8m437Uc+irOSAf7s+eld0eDV5hUmpKN/dew6SVvMKT6UtJXl7XN0ip4IG7xp4pk67Vso8/SNm/8AZ60PiPqVrp/hsfatHg1hbq7t7RLOYqI5HkkVV3bgRgE56HpVD4eMJde8XSD+HU4YQf8Ads4Dj/x6tP4iaE/iLwdf6ZbuY7woJrOUHBjuIyHibPs6rn2zX1WHTVCKW9jgn8RysKapEuLb4e+ELf0/0scf9829P+1+Pl/489L8E2fHHz3EmPyRKu+GNU/tvw9YasYTbyXMCvJCesUnR0PurBh+FaVeJLMK6drnSqUHqc59o+Ksi/NrnhC2J/55aVcSY/76mFVZvEHjmbwn4j0+K4tf+Eq0R451lhtAI721Ybg0cbsQrFRIgyx+dPQ11tcv4snbw/r2k+L1YraRN/Z+rA/d+ySniVvXy5Ap9ld63wuPqSqKM3oyJ0klsSRaf4mv7SK4HxG1hI5kDobextE4IyPvRtUX/CK6u/8Ax8fEfxjJ/uz28f8A6DCKk8HRyaPreq+CZdzLZN9r0olsl7GUkqo9on3x+wCetdYtndMOIH/His6tTFRm4pscVTsclF4PQH9/4s8Z3I779clX/wBA21n67pQ8JPa+LdIuNVlOmzB9QhuNTnnW4tGG2XIkdhuQESD/AK5kd69BXTrj+LYn1NJNp9tJC8N1PDJFIpSSMjIZSMEH1GM/nSpvEqSbb+bG/Z2seX/8IF4VT4ha3Z6xodpqUeqf8TfTrid2kLK2FmiAJxhX2sOOkoHauitfAXgi1/49/B+hJjofsMZ/mDXPG2u4PDs+mWwa613wFci50/GWe80twcIP7xMQeP8A34VPoa7K417R7fw9H4gn1CKPTJYkmjuG6OrgFNo6sxyMKOSSABniqx8Z86lF6MKcrofbaHosChYNE0yIDoEs41/kKwY9SufEUtxY+C1trSygLLeeIHhX7PCVOGWAcCWQc8/cU9SSNpq6pM+qWp1XxnNc+HPCxk8mDTCSt7qrscBZAnzqp7Qodx/ixytUPFcmo3fhtrnWNLSw0VVS00bwnEQv2yViFhS5K8cnH7ofKozu3EcXRwqp2lVd30RMpN6ROt+C2oeDbqHWrTwfJc6gtndLHqGrTZc39yUBZjKeZCARyBtGQF4rsvEGsWGh6LfatqU3k2dlA00znsoGePf096y/hz4dj8L+GLbSfME1wAZbycKB51wxzI/HbPAHYADtXP8AjqaPxF4zsvCqs72Om7NS1UL9x2yfs0DfVgZSP+ma+tevUqKnTcmYxXM7FLQ9a+I1raf2tqen2Wq290puP7LjP2e8sVY5EIYkxzFVwDnYd2ecYxpLdeBPiUjWd3Du1OxYM1tcI9tqFgxHBHR07/Mp2n1Nak80VvC09xNFFEuSzu4VRjk5J4ridV1nwN4oeP7PFN4jurJiYZtHgllkgcjHyTx4CE4/vAeteVQx9WbtKN0bShHpubMuleMvDiO1rOPF2mRp8kc7rDqKgdg5/dzfjsPuazL/AMe2MmnNDogeTxFLKlpbaVdRNDcR3D5x5kbfMEUBmZhkbVODV34dTfEaDUZV161VPDIVmim1i5jGpRnsD5OY2X3chvrXS6VrfgzxFr2/TdS0LVdX05WQPbzRyzQK3DAEcgHGDj0rqlgaNRqVrEe0kk0cOumxvd2HgDT5t+n6K0d/4iuVGPtl25MqRHPdnzM/oAi9Grus857+tcmnh3xT4Le8l0iJfE+k3N3LeTwMVi1FJJG3MVc4jn9AG2NgAZPFauheItJ1m5ms7S4ZL6AA3FlcRtDcw5/vRvg49xke9efj4VfaXa91bG1Jq250MV62PLnXzUPr1FL9lhnBa1kHujHkVToDMGBBII6Y7VzKu2lGpqi3H+UdJG8bbXUq3oa47xPFa6L4y0bxU1tEsFxv0jUpIl2yyLcMiwtx9/bIoGOTiQkdDXdJdmQeXcIJV9T1FcXql1Y33jO61Od2Ph/wbA1zP3Et+yZC47mKI5H+1MO446sJR/eKdN6IyqSdrSRlaj4fudB8PaVofiXxBoNj4X0K4gm+2GVhdXEVuweGPy8AK5KoGKltwHygFqvae2pJNq3ijwrJYeLdC1W6N60Fq4ivIX8tEZFz8knEYO1tjA+tL4O8KwjHibxJpNq/im+la7nnmiV5bUt9yFGIyojTanHoT3q/qfhPT7jUJtV0uW40PWpQM6hp7BJHI6eYh+SUf74P1Fa1MVQV6XL7olCVlJMs+HPEeka/50en3DC6tjtubSeMw3Fu3o8bAMPrjB7E1rVxWqCeaeFvH/h06gbVW+zeJNCSRJrde/mIh82PPfZvQ45A6VNpl14jsLCHUdNvIfH3hyX/AFd3ZFBqEQJ/iUYSYAcHG1/9kmsJ4C8eei7opVXtI69gpUqwypGDXnekQeID4O0CPRbddU1nwjq82k3ds8wiEtuVaNSXboNjW8mcHhTwela1146sLzOmeFduq+IpGMcWnOGieBh957hWAaKNcgkkDOQFyTVW0jubF7zwr4T1aS5124nE3iXxFJHu+zyFQMIv3PO27VSPoigFsnAbXBU3TjKVTSIqkk7cokUc2keJjGotvE/j+aDE1yVMdlosLZwoPJRTj7ozJJgk4GMdPoHg37DdvrV9qD67rkybZL+cAFFzny4U+7FGOyjk/wARJ5p+g6Lp2h2Js9NhMaNIZZndy8k8p+9JI55djjkn27cVoxs0ZyjFT6g1nUxsZrkUfd8hqk1rfUbcsttHJJct5Mcal3dzgKo5JJ9q85hvb248Nz6lbPLDq/j66W305RIVa005EYCUf3SId8uP78qiuo8dXlzq7ad4Kh2STa3KVuiRzHYxkG4bI6ZBWMe8o9Kpadewap4n1PxIsKf2Xpg/sfSDGv8ACjf6Q6/7JkVYx7Q+9a4eMaNJ1YO99ETK8mos6axtLfT7G2sbWPZbW8Swwr6IowB+QrG8TxstwkmWZSMfQity1nS4t0kXlHGcdxVLXzbfYTHLKgf70eepIrmwkpQrrTrqaVLOGhzP409GmeRAu92XG0dcYPFMHSr2h3H2a/TccLJ8jf0NfQVXaDaVzljva5ualqFtp+hXOqal+5tba3aa4Dc4VVyR7k46d84rL8B2lr4L+Gt5ruoWTWL3Bn1m9tEG3yGk+cQovQFVCrjuwPrUPiO2HiPxTo/hMtG1mjDVNWiPVoI2/cxn0DzAH3EbCrPj+b+3/F+l+EIzvtLQrqur4OPlVv8ARoj/AL8iliO4iOeteXgoqlSlWl1Nar5pJIb4F068s9Nm1LWB/wATrVpje6gc5KMwGyEHusaBUH+6T3repee/B70qKXcIvLE4FeROTqSvu2dFtLFnToVZjPJjy4+TnufSud8c6Zea1ZR3Gl3C22sWNwt5p0rEhVmUEBHxyUdSyMPRz3Arpb5hDElnGegy/uaon0rpnU9i1GL1Wr9SUlJ8zPPtWvtavrZPF/gfSZJpNfjGm6lYNhX0+/U+WLiT2j5R8ckLGRkCtSzsbFvFmn+H9NgU6R4MtFjVwf8Al9kjAA/3lhLMSe8wpmkaxY6JdeOPFMAI0mKSG28lUyLzUVGxynqzFoYeOrKfSr/gnQL3QfDj28+pvd6pdyPd3VzNGrKbmTBkwFAJXd0BJOAozxgd+KqqNG6VnIxhH3/JHRUVn6c2sR2039qpZSzJkx/Y9yiQehD9DnjrjntT9MvpbyNjPpt9YOo+ZLlF/RlYqfwJrxWrK503LhwAWJAAGST0FcLqeoW3ijSrrWNQ1N9I8B2jMk1yGKS6uQcbY2HzLATlflG6QnC4HLWdb1C28XavB4N0u8VrdgZ9elGVNvaKcGFgcFGlPyeuwSH0qTRo4PFupw+IJbWNfD+nsI/DlqFxGVUFfthTpk9I/RORgtXoYalGjD21ReiMZtyfKhsNhqviixt7W8tj4a8KRxqsGiWreXcToOizuhAjTH/LJOezN2rqbCztNPsorKwtYbW2hUJHDEgVEA7ACp6ztf1qw0O0S4vpHzLIIYIYkLyzyH7qRoOWY88D0z0yRy1a9TESt9yLjFQRo0ma5Wa58bS2y6jfSeGPB2nEbv8AiazG4uFH+3tdI1PsGbFY11r2lwtm8+Ouhx5UkC0s7XoehGWc966Fl1Z7kutE9Bu7i3sbOW8vJ0t4IVMkkkjbVRRyWJPQVw7aisht/iBrdu0tqjiLwrpGCJbqZwVWdgejuPu5/wBWhZjyTirA/hW6t1uPO8V/Eq6SQSQxTQlbXeDwcFIoAB1y27HbtWusLWU11488fX9rFcWcDvHGrE22kwY+dUJGWcjG6QjJ6AAcHop04YVc0neXSxLk5+SKV/qNh8OfC2q+MPGV+tzqt2wkvZYRlp5eRFbQL12ryqDjux5JNZfwx8JarqHiGT4m+OkDeILyPbplgTlNHtDyIx280g/O3rketUPA2m33xM8URfEbxVp7waFZtnwppVwvIBxm9lXu7YGwHoM/U+uuwUF3YKoyWZjwB3Jrlq1XHTeT3/yKjG++xFe3NtZ2c15eTx29tAhkmlkYKqIBklj2GK4mTUmP2Pxz4h0+4ki80ReFtAVB51xOwO2d88LIy5K54jTLN8xONDTbUeP7v+07iOaTwfZMHtLcrhdXmByJSDy0KkfIDw7cnIC5XwVHca68fjjWJkmu72InT7dGJi0+2bB8tfWQ4Bduu4YHyiuilTjhYe1mtXsS25y5VsY3ibQdWtfDN/4s1CSK98VQTQamXjGUt47dw4toc8hAnmDnli7E9QB0Vso0/wCJ+tQwqPsWt2NvqsDr0eVP3Mv47Rbn8fet+4hS5t5LaVQ0cqMjjsVIwa8/0m+vofDngTULtlkudKv5fD2rMcZXOYlLemZI4D/wMUqVSVejUUt9xySjJHodFFFeWbFfUbGz1KylsdQtIbu1mXbJDNGHRhj0IrlZoNW8CLBeaJqklzoIuoIbjS79mmECSSLHut5Sd6Bd+djbh6ba7KuV+LrNH8M9fmQEtBa+eMdijq+f/Ha6sLWlTmkmZ1Ipo9Mnu7a3MYnnji8xxHHvYLvY9FGep4PFE6xzq0UkayI67WV1yGB7EHqK8/8AjnZ2N/4e0JNQs4L2zfxBZLLHKMqVdimfY/OMVCLHxV4bnM3hnVRqtjxnStYmZsAdfJuOXUn0kDjPcV9BVxMaUkpdTmjByV0XLz4eyaWz3ngPU10KRiWbT5UMunSknOfKyDET/ejI9waoXPiqTQ7lbXxnpcmh5IWO+VvNsJWPYTADyz7SBPqa6DQvH2j6hd2+malHcaDq04OzT9TQRO5HURvkpL/wBjx2FdTNbxTxvHOiyRupVkcZVgeoIPWsquFo4hXsOM5QZziMrosiMrowBVgcgj1B7iuY8UXFxrWrxeCNKm8qa6h87VbkHH2SyJ2kA9pJcMi+gDt2FaN98PY9NXzvA+pSeHXUljZBDNYTdThoSRs+sZQ8965fxZazeFPDVvpuoTPFL4iuml8TeIEifyYY8DfGG5MYZcRJnARcknPJ5KeAdOfNJ3SLlU5kka3hkab4m8QW+sRWaQeHNEV7Pw+kfCOwGyS5CjjaAPLj/wBne38QrtJrGQL5kLCZD3XrWXpa2K6bbDTPINisSrbfZ2BiEYAC7ccYwB0q5DNJC25H2+vofwrjq4qNaT9ovTujVQcFozlPHSy6xPp3gm2dkfWnb7aykhorGPBnP1bKxD/rp7Ve+J3l6odK8B2zxJFft52oRjtYQkb0A9HYxx/Qt6VJ8NZW1291fxzchEt79xbaY23aRZQkjfz2kcu/uuys3wVv1i91Pxpdo4fVnEdgsi4MVhHkRAem8lpT/wBdAO1d8rYXDNJ6sxX7yYcxeP8AxDqu4CLTvCiLgcAF5Zn/AJRCq1pNc+HPBfguytPL/eS6dYy7lz8joA2PQ8davJYXWsv8Q7LTmiF3cWcOnxNISEVzbMwyRzj9/WVq+saPJpcFh480XUPDQgnjMT3UhFuJE+40d1Edo743FT7Vz1qc3Qp2V0VzLmkM8Q+JtYtfGdtpWnRSXf8AxM7e3a2wiBkktJpf9YewZFYk4PGBnNR+KtaXxH8ObOa3hmtX1HWLTT5IZMFonF6kciEjg4KOMjgjnvW+3hLwzfQxTG2acmSOeK5S8kMhdEZEcSBs5CswBz0NU9UsbGw1TwL4dsLZYbVtZ81IlyQqwwSy5JPJO/aST3Oa5qPJKpCMUaO6TuQePbrQtY8W3tvqPw6v9aOkSRQHVdOlQXUDPGsuFCukuF3A/KTyelUNGuree4ez8I/E7feKfm0rxTbFpR/sgsI5h6ZO/pW34Ame6n8U3zNu+0eJLwKf9mLZCB/5CrZ1vR9J1y0NprOm2mo25/5Z3MKyAfTcOK7K+Mj7RwnC6REabaTTMe5tfGE3inwuuoeGokgtNRM9xfWd8ssKL9nmTlXCuMs644NUfBWpabbeK/GWj3F/bQX58QTXCW0sgWR43iiIdVPLAnPIz0p1/Yr4U1bwy+h6hqVna3Wsw2U1kbx5bd4nR/l2OW24IXG3GKg13VdR8Q674k0vU/AGgeKNG0i/W1iiaZUuxmCKQsBKNh/1mBh1P1rW1Gth7RfKrke9Gequd5RSUV9WeMVLCOGC5vIYlhQvL55CvlmLDlmHbLBsdiB9auVUIjj1RMmJXliIxs+d9pz970G7ofXI71apR2AWkPSigilUV4tAjkfF9gloILiDdm+8Q6VJIvYMs8KZ/EKv5VP4ewfiL8QOOf7RtB/5JRVJ46OLfQ1wefEOmjj/AK+E5/Sq+hNIvjn4gyRoJH/tO32r0yRZQ18bZvDSXme4n76fkX/ElruQXS5yvyv9O1Z9lqEtnE8caq2Tldw4U+oqO7vLi7bMsh29kHAFV69LD0GqKhUszGUvevHQknmmnk8yaQsx9+lNRmR1dWwVOQabxTr37NpunnUtXu4tPsgQvmy5yzE4VVXqzE8AAZOelbycIRsxK+5Y+2f2B4ysfEsIP9na60WnasAMiKccW8/tyfKY/wC0npV3xgv/AAjfjSz8QJGqadrbR6dqLKOUuBn7NKfY5aIn1aP0rP0zw9rPipfL1KGfQfC5cN9kc4vtQweDKf8AlhGcKdo+c9yvSu41a20TxNpWreG7ma3uY2j8m9ijmBeEsuVzg5VsYYZ54BrnhRcqLhP5FOXvcxzfjvwzp3jHwjqXhnVhm1voTGXABMbdVkHurYI+grzvwRDL8SPhVr3w48bZGuaNIdJ1CRSC7OgDW90vuQFYe4PrXoHgjUru90ySw1Ubda0uY2WoJnkyLjbKP9mRCrj/AHsdq4f4rySeAvHGl/E+zhP9lT7NK8UBFyRbk/uZ/qjtgnrjAHGa8aEZRvS6rVeq/wAzeVn7xmwR6l8Ufg/d6LcXP2Px74XuRC80fytHqEHKOM87JBjJ6HJ7Cs3XtauPE/gXw58btCs2i8ReGWdNYsVQhngDbby3YHn5eXUenPWug8eNb/D/AOKmlfESHbFoniDZpPiB1B2I/wDy7XTY9/kJPYimXPk+AfjQ9ldQxr4T8eLtKsR5UWqBcMD6ecn5sK6Fa14rTdL/ANKRPQ9V0y+s9T0221LT51uLO6iWaCVTlXRhlSPwIqyK8p+C/wBp8IeKNe+FN+7vbaaP7Q8PyyNkyWErYMee5ickfiK9WrDlvel80Nu1pI5C50vTpPFur+F75ZVsPGunuxAPCXUKBHKnszRlG+sOaozXWt6/8NoF07U47LWLa6W1vfOuTbedLBLsnh80AmMvsOGAzhq1fid5lt4XOvW+/wC1aDOmqxbPvMIjmVPo0XmKfrUMum6XdfEHW9IurS31LS9fsrfWoLeaASR71/dSHaQRk4hb6k1um6mHUusWS/dl6mb4E8WSa7c2lnps0NnZwWqPKmpSm4up2MssbKkm8BgDEcP82civQO9U38O6ZJNZTvoVm0tgMWbm1XNuOwjOPkHA6Y6CtD7POf8AljJ/3ya4qkHL4Y6GsZLuZPwgkM0njCY9/Ek6g+oWGBP/AGWqPxq8Z6r4M/4Rq4sYEnt7nVCmpIRlvsaRSPKy+hUAN9FI71d+CqsNG1+ZlwZfEmot+UxT/wBlqH4lWkOoeNfCNpdRLLBt1BpUboym38s5/CTH419GpeyoX7I5Lc0ilog/sfxxrvh0uz2l2f7Z05i2V2SsROi+yy/Nx/z2FdQiu7AKpYn0Ga85hka18J6XqSxvLqHgPU20y+8w/NJYNtRmPqDC0Mv1SvUJb1lytvGsS+oHJrycZQpqftG7JnRSlJqyQJp8mN87LEg65OTVfVLXSbzTrrTrm3F3BdQvDMHHysjDBH5VZspmmZ7eZiwkHBJ71TkVkdkb7wODWUpxpRUqS+b3Grt2kzz1dWvLPw3aeILoR/2v4KvH0vWiBlnsGC7pfU5TyJ/+AMK9H+0zyKuJnIIyCG4I/CuT1RbXSfHFlql3zpuuxf2LqMTLmN5Gz9ndvxLxZ7+Yop3gNbnToL/wrfM7zaFP9ngkkOWmtGG63kJ7/JlD7xtW2JqSqUY1Iv1IjG0rHSksfvEn6mk9KU/N65rlbrW9S1y7k0nwUkMrxs0d9rEnNrYkfeUf89pgOiD5VPLEdK4KdKdWXLE2lJRV2Gv6h/ZfxD8L3Fizz390z2V1YxR7pJLNuTMeyrE6q2TgYLgZJxTL3wSfCdldeINN02/8ZajYtI+g6XLLHHDYh2YgRgkKMFiN5y4UAD0rO0giQT2Hw7uGke5wur+MbsCaScr8u2AkbZXHOCAIk5xk8VuL4Vhih222v+JraXHMy6tKzMe7EOSuT1PGPQV68a9LDRjTlq0c7i53aOX0vWrK01P/AISXx7a6/b63tMcc1/o0q21mrY3R2/lh1VSerFtzcZOOB0Xg+8tfG3jVdZ064juvD+grtglUZW4vpF+ZgfSKNtv+9I392s3xHP408IaLNf6f43m1i4dkgsrHVNPhlNzO7bY4g8XltyT15wMntXq1hHMtnC1yIhcbAZREMJvxzt9s9K0oU6VWftk2/UJOUVysnnOFyuM84HTP414sdOufC9jfSeMvidpGiXupXj3V02nWyfaJHY4VVMpdjtRVQbYxwg75rq/iT9q8RTQ+H/DniXT7bWLKVbq80uS7eF7uEqQEZoj5qLkhsqDyBniue8M3HhTwvMtvfeFY/Beo3EnlbrqJNtw/ot0CVfPJALBuOlbYqpyL4Lommr9TPtrPw3eXcVxpfgXxB40u0UGLVfEcxjgz2IE/IH+5FXVwL47vLIwXOraN4djIIWHSLTzmjHtJL8ufpHXQZyAd3Xmkrx5ZhVatHT0N1Sict/wgWg3Rjk8QSah4luIzuEmr3TTqD7RcRDnnAWq3xM03Q4fCwk/sa2e/ikSDRlgzBIl3IdsQjePDJ8xBOD0DelWNL8b2t94mOinSdQt0a8ubG3vHMZimmtwWkUBWLr8oJBKgHBq7osKeIviM91872XhlTGh/5ZvfSr8xHqY4jj6zHuKdCNWrWjzNik4qLsbWsau3gvwTZSapNeaxfxrBZqIwpnvrhsLhQSFLE5bsAAa5LUL/AEHx3NIZNLj1hrHDiCLfZa1pb8dFYqx5ycqyg4/i61duZh4p+I0l0G8zSfDO63gxgrJqDjErj3iQ7PrI/pV7XfDuja3LBcajZh7u2z9nu4naK4gJ67JFIZfoDg1318wjTq8jV0ZwpNq6ZiW1x4h02DfpN+njOxgyk9vNtttVhOemDtSRu2GEbH1JzW14c8RaVr7SxWNwyXdudt1Z3EbRXFucdHjbDD69D2Ncj418G6rqOnW8fiCG48XaZbTpLb3NvOLHWbVgQVZZVKpMq4zg7DlQfmIFdPo1t4J8Y2lvp82oXOpaxpKhTNdFrbVbfg4ZyoRxweuNp560p4SjXV6bs2NTlHfUt+LNah8P+HbvVZI2lECfu4lHzTysQsaD3Z2VR9a5ebTJh/YXgGeRJLgEa94mki4EkpkLpH9HmB/4BCR3rcs/BGtpr+nS6x4kOuaJpchvLaOaALdvcAERiVkwkipuZl+VTuwTnArM+GupWOpy6xey3GPEF7dtcalYz/Jc2aD5YYWQ8qqxgc9CSSDzk4+xlhKMn1Y21Ukjvku0kXZdoHH94DmiWx3J5ltIJE9O4qn+P41Y08O10uxmUDBbHpXFGp7R8lRXfcvla1iSnNrYkHIklP5LXFa74d0yxnuvE2malL4Yvo0M93e2u0RzIoyfPiI2SDA5JG7jhhXcz3VrPK0c0Z2qcK47VxvjS0h1zXtM8FpcCS3uj9v1RB3s4m/1be0km1fdQ9dShJ1IqjLRaenf7yOZWd0QWnjaz07wlo+qeMoxpGt67aOXmsrRmkggHKyvjeyKqshOdyqzgdKoaHa6t4O0S0TS7WHxZ4Z2l0vdKUG9BJy0sibis+cklkIYkn5TWh4VuB4i17VfGBjU20rfYNIf1tIz8zj/AK6S7j7qqUs/hGG0mlvPCl/L4ZvZJPNl+yIGtrhu/mwN8jZ7ldrf7Va4jFUZzdKotF1JhB25kavh/XNI8QWJvtGv4byBWKOU4aNh1V1OGRh6EA1o4yRz/wDWrgNWls2uXvfHekzeHtXSLb/wlGgu/kOO288sgHdZlZB/eOan1O18f3ejpottJYa3Z6sUhi8Q2MixmC3bHmSSR5I3eWW2tESpYjhRXM8A5e9Sd0zVVf5kQfbrmLSNX8Yxsy6r4kuE0Pw8E58qAOypMB7nzZyf7qr6V1+l6PZ6b4fttDtFb7Ja26wRhjliqjGSe5J5J7k1g6OllqvjWVtPSJdE8Iw/2Pp0MbfKtxtAnbH+wgSIe/metbN1rKK/l2sTTSZxkjAzWuJUpVI0qW0SY2S5pGSLu8tontFlKhWOcdc/WqqPydxL568859frTNY1HT7LUIodY1CG2vLo5htEUyXM3+5CgLH8qWO38SXcD3Nvp1n4V0yEky6lr5V59o/iSBW2L9ZG/wCA16UHFfBHX8PvMWn3JngENs93czQWlmg3Nc3EgjjA9y1UtN1CTWcf8IfotxrynpqNwxtNPU5/vsN8uP8AYVgfUVHaN4cu/sc2kaXq3xGvll8yPUtSYLZQuM/vFZlEYxk/6pGP5U3xVbeNNZ1TRdF1DxVLa3Wp3QU2Whg28FtaREPNI7nMrnbtjHKrmRflrNzUnyzl8kNRa2R3/gjw5caPPqOqareW99rGqSRtcTQxGOONEXakMYJJ2L8xyTklmPfAoXPga+h8R6nrui+Kryzn1N1lube6t47m3LKgRcAhXUADoHx1PU1F8U1fU10rwXbBxDqspfUGR9pSxhIaRcjn52KR/R2qpJ4WmtkRfD3ifXdD2fdjjuftMOP7pjn3jH0I+tKvXoUn7Ka0CEZPVC3Fx490fzG1Twva63bqeJ9CuP3uPVoJiD7/ACuxq74a8aeF7u8e0/tJbXVVGP7Pvo2tbkH08uQAn/gOe/JqvDrfxD0lmF7o2l+J7fICtpshtLrHqY5WKMceki/SpNV8U+Addii0XxdaR2UlyQiWWv2XlZb+6rONhb/dY+1ZQw+HnadPQpymtGbblmcs2STyTWB441W80vRki0pFk1jUbhLHTlYZUTPn52/2UUM59kNWLrwG1okM3hHxNqGirEPltpW+2Wcg7ApISyjt8jrWNLB4p0Map418U2dpez6Nprx6Xp+kGSVZ5WGXl2su5WbCJj5tqhjk5rCGXS9onLVFusmtCO20a1GuaT4S099+h+EYkmuCWy9xqDqxXf6lVZpW/wBqRD2rs+tcv8ME05vCkdxY6ta6zcXMjXGo30DhhPdMcyFu4xwoU4wqqO1dRXHjKjqVX26FwjyqwUUUyeYW8Elw3SJDIfoBn+lcqV3Y0PPp5Jm8Ia9qMiH7b4w10aLbSIfmSzVzAMHtiNJ5B7vXYaP4e0TRX/4lFgtim3aI4HZY8YwPkzt4HfGa5TRpGa2+E1iyjy30y41OQH/nqLdQD+dw1d/Xo4+Uly010RlS1TZTtrW9ju3kbVJZ4GZiIJIk+XPQBgAcDtnNcYuspi++IX2JNQnFw2jeErXeR9odm2PKPTe6tlu0UWRwed/4iX1zp/grUpbGbyb6aNbW0f8AuzTMIoz+DOD+FQjSLeHxxpekQADTPCujxpbQY+X7RNlA591jjYZ/6an3p4KPKpVX6IVV3fKO0nwbpMNx/amuRpr+tyA+bf36iUg5+7GpysaDoFUDgc5OTW/HbW0X+qt4Y/8AcjC/yFSsKBXuSwWHpQ567u+p5vtqlSXLT0AtkZLdB3PQfjXjE32j41eLZLX5ovhzoN4FkYdNcvIz93PeBCP+BH9L3xK1bUvHPic/C3wffyW0aAP4p1KDrZ256W6N/wA9ZOQR1Vfxr0vQdJ07QdFs9H0e0jtLCziEVvCnREHQZPX6968GvOnTk6kFZvZdv+HPSpqTilJl0cAKqhVHQDoB6VxesXUHiuTUrSW7jtPBel7v7cv2OFu2Tl7ZD/zzGMSMP9wfxYu63dX+v6y3hTw/efZhFtfWtRjbBsYSARGh/wCe8g6f3Fyx/hzS022g8TyWlvY232HwNpIVdOtRkDU5FORO/cwqRlQfvtl2425eHoxpR9tU+QTlze6ismta+2veHfGUyT6ZoX26PTYNIxsC2c42JcTL2cyeVtXoiHB5Jxr+BYl0q+8Q+FgrKmlak8ltnvb3I89MewZpE/4APetHxjpA1/wtqmj72V7u3dI3HVJOqMPcMFP4Vj216t94h8KeLo5x5PiDRjY3CgjBuI/3yD/eA+0j8CK0dR4nDy5t0JR5JK3U63tXBajpD3tx4/8ACFuGE2pWkGu6e3f7SPlOP+2kERP+/XSeKPEEeixQww20t/qt2THYafD/AKy5cDn2VADlmPAHPoDjaHqGleFPGVjp+s3Da34v1qRLfUry3UmDTkcO8MIB/wBXEWUqi/eYncaMuoy5nN7fmFaStYt23jJpbeKSfwf4xhleNWkj/sSU7GxyuQMHB4z3xUn/AAlyf9Cp4x/8EU3+FZ1jb+N9R1nxDFcfEDU9ONlqkkUUEFjasggKq8RBeMk/I4ByeqmrMek+LJJpYI/irrDzQkCVBY2W5CRkAjyuMjkeo5pVKOEjJptjUqjRY/4S5P8AoVPGP/gim/wrF8da5JrHgrXNJtfCfi83F5p88MIOiTAF2jYLk49cVr/2H4y/6Khrn/gvsv8A41UVzofjNYJZF+J2tlkjZhnT7PGQP+uVTGODjJWkxv2ltbGj8U4ZpPhhp81xGY5re+0qeRW6qVuYdwP61un5ZWB5GTxXN+O9Qnvv2ebnWLphLcNo0N5IwGMuoSQnHbkZrot2/wCYdDyKvNNXFk0OpT1rStN1iwfT9Wsba/tJPvRzRhlPvz0PuORWNBpvinw3C6+FdYXUbVWBj0vWZGdUX+7FcDLoMdA4cD2rplIHyn7v9abz6159KvUpO8X/AJGsoqW4ng/xdBrt3PptzpmoaPqtsgkmsryMZ2EkB0dcpIhIIyp7cgV0zBHUoVBDDBBHBFcFFFu8fzgEgy+HZlBHbEw/+KrlvhzZ+LrDwRoGqeH/ABE96ZdNt3l03WXaaFzsG4xzcyRE++9favep4uPs4zqdTldN3aR2N58OrG2vX1Dwlez+GbmRi80VsivaXDf9NIG+XPumxveub8Rr44ubU+FNR8OyLJqriz/trSpg1tDA3EsrBsSRME3YBDDcQN1dNpfxE0tXhtPE9pceFr6STy0j1AjyZW9I5x+7f2GQ3tXZ/LIOCCMcEVrKhRqyUupKnKJwHxHdLXw/pXgPQ8WsmrYsV8o7Ta2MaDznX0wmEH+1Ita8EMdvDHBDGEjjURxqBwoUYA/ICneL/Bdrrl7Dq1vqd/pOs20LQwX1qwJEbMGZGRgUdSVGQRn3rnDfeLNAmWDxPog1G05A1bRY2cAD/nrbnLofdN4+lcWY0KlSzitEa0ZRW5y2qefqHgbxpHHLIp1Pxnb2KtE7I4jElrE2GUgg4RuQRXVfYvF2i2skOk61F4htCx/0HX+XKd1W4QZP/bRXz61zmnTJP4T8GSQg41vxfc6gwZSuUDXUynB56JH1rpPiTrV34c8D6lrVjsNxaojIHUsDmRVPA68E1OIrVKU4Qg+g4pSu2czbf8IvZ6kkUFxq3wy1WeY4tJdraZeOeu3OYGz/ALJjeuk0nQ/GM3xG0W/1+20p9O0qG7eK+sJmCzvKqIoaFslDt3nhmHv61tG1weIvGHiDw/c6e/8AZdtZWkiw3tkY2kMpmD7lcfMuEUDjHWp4/CkmkLGfBut3nh7yySLRf9Isn/2TDIflGc/6tk61MMXTVROpG0u4vZu3ujfhhdWF54X32N1DPI15dzXKRuC0Uj3MjlXA5UjI611FcJqKwTakt1418Fy2uorGV/4STw2zt/30FxMvHO1lkUepqzos/iL+z/7Q8L65p/xA0dSQQ0qQX8Z/u71Ajdh6OIz71jWwcqjdSk07suNVR0aLXxE4PhaQ/wAHiawOfrIV/rVjw8vl+OPHS8jdqsEn52cA/pXM+OfFek3S6Bp05udM1b+3tNlXT9QhMEzAXKA7c/K+M9VJFddYp5fj7xeP789o/wD5LqP/AGWqlCUcG011C96lzb5o5oor7Q8EqX5kTyJENzhZl3JCoO8HIw2f4RuySORj8Ktg5FQ38YmspotjSbkICK+wsfQN2+vapIXaSJJHXY7KCy7s7T3Ge9T1sA7mjvRR3py2A5f4gMAfDKf3/EtgMfSQn+lN8NSpH4w8ezySKqf23GhLe1nb/wCNJ49Hman4Ni6Z8TWzfXakrf0qPw1Zrd6t44DAbpfEMm1j2K28AB/SvkGoqg1Lbmf5nuL4l6Db94ZLuR7fdsJzyMCnWVlcXZ/dJ8v989P8/Sqn9pabBqjaVaW914h1hG2yWWmqHWA9vOkJCR/8CIOOgNReJY5IRGvxA8QLp8NxkWvhvw80j3N5jBw8igSye4QIvqSK7VUm48tPbuzLlX2i3eajb2mpnRNBtDr/AIhwCbdHAhtAekk8nSJfY5c4O1fTc03wzY6NO/i/xnrEF/qFrGWW5nURWmnLj5hChPyZ7uxLH17VqeCJtFk8FW914V0lLS0MLGKyEawuJFypjfrhwwKtknkHmuK8JQy+Nrey8X+KZYbuYMzWmlIpFtpkikq6sp5knUghnfoQdoXvE+TDR9pPVlK83ZbGjca54g8Zhk0Qz+H/AA66kDUnXbeXg45gQ8RIR0kYFjnIUcNVAWNj8O9Z0zWNIt1tdEmK6frCDnAd/wB1dO55ZlkYhmJ5EpJ+6K7X+VQahZ2uo2FxYX0KTWtxE0U0b/dZGGCD+BrzHj6jqqTeht7OKiZfj1IfD3iex8Wqrrb3hj0vVWX7qqzHyJm/3XbYT6Se1X9c0yx1nSL3R9TgWezvIGgniYZDKwwR+tUvA8ia/wCFtT8E+Jo1ubrTF/s6+Vhxc27J+6mGf76Yz6OrjtVXwNNfw2lz4d1iR5tS0OQWkk7Dm6iI3QzD/eTAP+0j105hTulWjsRSf2WeffDaFfEHhHxL8FfG7NcX+iR/YmmbIe6sX5t7lSe44GexUVV8N6df+PPhPrnw18R3Hl+LPC84tYrkHDmSIB7O7GezAKCe/Nbnxut7rwzqOk/FjSbZpZdCzBrMMZw11pshG8e5jbDj8fSqHxMuU8MeKvD3xn0Wfz9GuIYtP14xH5ZrKUjybgeuxmBPscetZRk5NNddfRr/ADG0zJ8AeMH8dfFPwLqU0P2TVrHQ9Ut9atcYMFxHJEjqR1A3YI+te715B4O0bTbf9qnxnqWnQJGT4fs2uivRppn3Fh9VjUn15PevX6wqNe1hyq2353KS9x/MoeIkjk8PanHKAY2s5g+fQxsD+lczpc0sPiz4eSRyFZJPB1wJPcD7GR+tanxLu2sfh34kvFODFpdyVP8AtGNgP1NVFs2h+JOhWpXjS/CQjb2aSaNR/wCiW/Kuqm3CnVkmRu4nafbrz/nv/wCOilW9uywzMcfQVWoDBSGPQHNef9Yq/wAzNuWPYq/BwbvBRusg/atTv7jP+9dymmeLNrfELQF7x6dfOPqXtxTfgU7S/CTw9Oww01u0x/4HIzf1pPEZDfEzTl7po1w35zRD+lfQYrTDv0OWHxoxtQt7ex8fxC6XfpXiuybSb4M2FE6KzQn6sjSpn1VKl+Hc9yugvomoOz6hodw2m3DOctIIwPKlP+/EY2/E1a8b6Y2q+GLu3t0DXkQW5siTjFxEwkiP/fSgfjWXDq1lP4p0PxVZwPFZeMNOWKXcMeXdQgvGr+jFDMh94wK8xL2+FcesTe3LUv0OvjZkcMuMg8Vc1ELIsdzGPlkHP1qkauWTLJFJavkbhlc9jXLQ99On329RyX2jC8TaRb69oF7o1y7xpdRFBIhw0bdVdf8AaVgGHuBXF3GvSQ2GkfETVWjtp9OLaD4rUMdsID4Ev0WXawP9yYn6dd4j1+20aWC0+z3F/qd2xS00+1UNPKR1OCQFQfxO2FHGTzisbTb+TwtqF6uuQJqXiXxC8c40HSUWRLeJF2CR3faOgAaV9qkqoUcc9mAhLklGXwv8yKr1TjuV9Tup9c0ibVvEl1c+FPBi4++TFfakM42kD5oo34ARf3rZx8vQy2+l3XifS4NPuNPl8MeD4gFttDiURTXUQHAuCp/dof8AnkuCR988lRX8bvoXiLULG88TeAPHP2myz9mnspQRCT1Zfs855PrjOKpC78NfZsw+MPiZ4dVTjN5Zzuqn3aaFx+tdjp2p8lCSXcjm1vI9FhiighjhhiSKKNQqIihVQdgAOBTx2NecWGuaS0xWy+O+iznoItUs7UHP/ATEa2gvxEnieTSda8A6qpGInUTxgntna7g9q855dWb3Rqq0UXdGhj8SfEaScmR7Dwv8irt+SS/lTJPuY4iB7GY9xXX+KtctfDfhy+1q+DtBZwmQxoMvI3RUUd2ZiFHuag8AaCvhrwza6V5vn3CAyXU56z3DnfLIf952J9hgdq5Tx3qljq3xN0bwdcyRKljD/bEkcr7DcSglYEQH7+07pDjoVTPWvYjFYahZdDn+KRn6V4I0+/8AD5/4SvT7e91e+uW1G+uBlXiuW4xG4wyBFCou0jhRSeIZ/EHhPwzd3N7fW3izw7bxs95aa0qrcCEdllC7ZG6AK65JI+au1P49cVy+tpBr3jLSvDkk221sANa1NcfK0cbEQRt7NIN+PSE+tePha9Wdaye71N6kYqJBBoFnpF9aWXhTxGnh29vLMXMPhrUpFnhx32pu3x4J2ny22jnAqT/hLpNHmjtPHGlv4cmZgiXbSebYTMeyTgfKfaQIfTNVtAsbHxpBqnibW9MtLq21qUCxSaIORYxgrAeeVLZeTj/noPSrMWl+KPD4EXh/VE1nSjhX0nXJWk2p3EVxhn/CQOPcV0Vp4apUcZKz7kRU4q5lNomkeCrPW/Fttb2d/rWoXk0tlcFPmeS5cCKBTkjBYqMr1HXpXRzyr8M/hosEGNQ1YfKpIx9t1CdydzegaVyfZfYVl+BdE8Haxr8+q6fpGq6PeaJqDLdaS8v+hC8MefMVFJjLBZMhk243cjPSxrCzeIfiOV5+x+HoyAQfke8lXn/viMgfWQ8cV0wgsNSlUbv5kuXPJJGp4W0lNF0C005XErIhaaUDHmzOS8kn1Z2Y/jWrGrSSKi9WOKZGoSMIOgq/p6iJJLp+i8L9a8WnF1auu3U6ZPlWg3UXVWW3j4VBzjue9cf8QdO8OyaJPrWu2o3abE00F3E5iuIWA48uRSGDE4AAOCcAg9K6ViWYs3JJ5rl9YjXXfGVnpNxhdH0WNdX1V2A2Mylvs8R+jI0p/wCua+tb0nKtiE1/SJklGBJB4k8ReGNF8O6HqVjc+KvEDaebrVhDLHHMkYIG4KQFdtzBQMru2MeoxV1l8CfEuLor6nYnGRuttR098fhJGf8Ax0+4rmdC163t3m8V6xb6g+o+J5fOtbWCzeaeCxjGIUKqCVAVg7dg0rD0rpfEHh3RNfCpqNshuoSGhuYZDFcQt2ZJFIdefQ4PvXdUx6hNxcbxMVSuirdWPjXw0qtGG8Y6agPmf6uDUUHYjpHN7/cP+90rX8LeJ9E1iwuf7Mvle9jby7i0kUx3Fs3dZI2wyke4x6Vk2N9408NFluM+L9MVSwcbINST/ZxxFNx/1zP1q1G3gP4kxMCA2p2ZBZfmtdSsJO3pJGf/AB0+4q4UqFS86WjE5SjpI1ZJI4YnmkYJHGpZ2PRVHJJ+grzxV1SfwtJexl7fXfHl0sMbK+GsdNRD8y9wVh3N/wBdJhWvq3gvxjdxR+G7jXrLVfDlzKgvbu6UxX624OXhOwbJN4ATd8hAY5B60zwxqVn4j+IHiDVBJGkmlH+ybKwPyTW0CHMkjR9QJXAwe6Rp61hCjLBwlUluaOSqNJbHbabFptvp9vp8dslpBbRLDD5YwFRRgD8hUk9nJHhkxInZl6/lVapIJpIDmNsD0PT8q4fbxqaVVr3LcXH4SM/MCD8wPBB5BFczH4TXSb59Q8H6g/h6aZjJPbJGJLK5Y93gJAU5/ijKk9812vmWt0B5w8iT+8OhqCezmiG7h1/vLVRjUpfvKLuu6/yDmjLSR5pqR0+412CTxVpt14N8STvHb23iDSH3Wl47NhI3OMEsSBsmXvhWPWt3UvDWtW+mXd54h8WnT7C2DSzvoenmK4mQDJLMfMYH2iAPHFQapcW+oePIlvHC6L4Utjq+pOwypnKN5Az32IJJCPXy6o+G9O8W3VkfF1n4hudP1fVXa8k0+8BmsvKb/UwtHkGNlj2AtGQdxYndxXqQrQVONSurNmDg72iReBb03Nil18NvC+m6NpN2SZNZ1N/Ourn/AGgisXY/9dZFI7rWynguxu7+PUfE15deJ71H3xPqG0wwH/pnAoEa9udpb3rD1VtFOqxT63a3nw/8RShUXWLFg+n3Lk42u2Nj5/uzIrc8HPNbU2teIPDcKnxhpa3FpuP/ABONHjaWAJ2aWLl4vqN6j+8O2OKVea5qcrx8ioOKdpIyfB/i7UtY8X3OkiS2nt7e8vLaeCK0dTaRwsVidpM7W3YA2+/HQ10vw9jh1nxNrfi14yFRzpNgzHhoYWJlkX/emLD3ES1jazeWmn+DPL8HXEEl14hvWh02aOTzI2ublmZpcgn5VG9zjptP0rZ8ZqnhP4e2HhPw6qx3l6kej6aGPK7lIeU/7saySE9yPejAU0pSrNWtoFR6KJn+Dpjr+uax42kO6G9f7DpeDlfsULMA49PMkLv9NnpXVVBYWtvY2NvY2cSxW1vEsMKKOFRQAo/IVPXlVqrqzcjeKsrFvTQqebct0jHH1qhewwXsElveW8VxDJnzIpUDowPYg8Vo3gNvZxW/GT8ziqVaV3ycsF0/MS1uzgfE2iw+CfD19r3g/UNR0NrOMyLp9s/m2l1K3ypGYHyFLMVXKbTzXVaz48j8P61aaRqej6neSpp6XepXen2/nRWW5ioLoDvwSrn5QxAXJrO12H+2vHPhnw+VfyLeVtavGH3dkBCxKfrK6t/2zNM8AFtRTV/FciyJJruoPPCGPItox5UH0yi7/wDtpXo0a86OH55au+hjKEZT0L83h3wn4zVPFHhfVhZX8gwuraRKoZwOdkyfdk+jgke1Um1vVtA1SPTPGkFvDFcSiKx1i2BW2uHPSORSSYZD2BJVuzZ+Wpda8LW11ff2vpF1NoWtquFv7MAb++2WP7sq+zDPoQea0fDet/8ACRrfeEPF2l2seqxWwa6t1BktbuBiV8yLdyVyMFTypxnOQTalRxseVq0hWnSND19jg1DfQmexuIMcyxOg/FSP61wmv2ug+Er+PRbj4weIdHkjt1litblYLhUhyVU7nhLEcYyzE8dabp2v2LEfZPjv4au2z8q31nbAn67JIzXK8tqRejRoq0XuO0TKt8JJudreH7m2J9GEEDY/8ht+VegjoK5P+wLm48FeHLPw94o8P3uq6Jem4S4Zz9nmRllVo8IzMoKy4HJ+6KvW8PxKX5ptD8K3I9bfVpoy3/fUJrbG4SpVkpR7E05pR1ZS+J23+yNJ3/6seINM3/T7VH/XFaNgW/4WJ4wEnXzLLb/u/Z+P/Ht1ZfjGw8Z6toL2H/CIxpN58E0ciarG6K8cySAncFOPl7c1tz4j+JmroM5n0uzmx9JJ0/8AZRTpUp08PyyVtUKck5XXY1G6V5/8XvGt7oKWHhnwvDHe+MNdcw6bbnpCn8dzJ6Igyfcj2Nb/AMRfGGk+BvCtz4g1ZnZI8JBbxjMlzK3CRxjuxP6ZNc58IvCur2s1/wCN/GaRnxZrhDSIDuGn2w/1domem0ctjq3XOK1zOsqlTme0dvNmOFpuMfNm58M/BeneBfDKaRYu9zcSSNcX97LzLeXD8vK59T6dhip/E2rXi3tr4b8Pqkuu6gpaMtylnADh7iT2XPyr/G2B0yRa8Ua5BoWmrO0L3V3cSrb2VnH/AKy5nY/Ki5+mSegVWPQVzYtdQ0/z/C1jcK/i7W0W88R6rESy2EDfKEjJ5B2gpCvHRnPfPBh6ftZOtU2R1TdrRiQeJ4fDcHwv1HRfDeqNf2ek6vBF4nZJcy3CtIhuvOcYyWV8vg9AV4wRXfxRxwxpDCiRxRqFREACqo6AAdBjpXH6foGgab4pufCcdmttpnibQGsxEo4LW+VPP94xz5yeTszWr4BvGvPB+nNLJ5lxbxmzuW7+dCTFJn/gSH861x8lVhCpHYVJcraZujgjvXna6TqE2heIfDWj2Yl1Pw7rkOs6LE8ojWZJm83ZuP3VLNcx57D6V1vibXrXQbWFpIZru7u5RBZWVuA011KRkKgPHQEljwoBJ4rM8LXWleGvG1vY+I9S+2eNfESDzRACYbOFVd4oF/upw+0n5nbeenAMtpyd21psKtJbFEDVND1l7K0kttV8eatCsl9eNGfsmjWmeFUddgIbYn3pH+ZsAcP8R+F4tL+HGp2ujtM+oQkap9rmbdPdXcLLN5kjd2Yx7eOxAAA4qf4YRJaafq+mzM8uqWer3MWpXMnMl1Lu3JKx75iaLHoOBwBXXou9gm3fu42461niMRL2nJFWUXsOEVa7OVW9Sb4gxX9ndbdN8VaDFd2jcZ82E8ke/lzRn/gFU/CHhvX9N8aa7qWoa9eXNrcPblBJBABc7YApJ2KCu08ds4rLWKbR/BulyzW58/wV4laxIH/PlK3lqR6gQ3ETf8Az2r0eWSKGKSWaRIoolLO7thVUckk9hjJ/Cnj4uNS8eq/EKWq9BwGegzSmNmQqynDAjkYrzrUP7P1ewj8VeLP7Wk0i+mS18PaLp9xJFLdhskTMEdCzOMsFY7UjXJwSafYeGvCajdb/AAc1Fz66he27k/XfcOaUcClFOcrMbq32RrzgXn7Md1CvzE+F5lH1WFh/MVs6Jf21zo1hMLmAmW2ifAkBPKA/1q74D1LS9Y8CQ3Wn6GmnWKie3GnFE2x+VI8bR4X5cZVunHNcVo39l6vollqVp8H/AA81reQJPFmW2DbGUEZHlYBx2rvxlKnUjHmlaxjTbTdkdyoLAMvI9R0oxzjHPpXBaloHhiWIyXnwamjK/wAWk3Nsj/h5csbVX0RtLa7jsPCfi7V/D2qkEx6D4oV5Y5/9zzDvx7xSMB6GuD6gpfw5ps19rbdHZ2HPxMslPSTRrlT+E0P+NVfhrayR/DnQDt3KljGuR2wMdPwqPw5J4ik+JOnrrXhuewaDSrpZLqCUT2bsZIMBJOGBOGO1lBwM81L8NZ5YPB2niNiAqyJtPTiRh/StqtJQw8Y1USm3NuJrXVvbXVtJbXVvDcQSjbJFKgZHHoQeCK52x8N6j4cDN4L1ubT4AmF0q9BuLHd/sgnzIh7I23/ZrtjJa3X+szBJj73Y1XubWaEAkBl/vDpXJGNWkuek7ruXeMtJIwLL4jR6fMln4605/Dc7FVW7Z/O0+Zj2WcAbPpIEP1ru4pIJYUmikjkiddyupBVge4PcVzTqkiNG6K6MMMpAIPsR3rj10NNH8e6Ha+D7mXSJb+4e41O0hfNrLaRr87eScqjF3jUMgU/Mc5r0sLj3UkoSjqZzpWV0dv4y8K2PiaG2Wea9srqzkM1le2cxjlt5CpUsOqtkEghgQQTxXG+KdI8VW+mzafrWlJ4x0KVFEzWA+z3wwQQWi3BJBkDlCp/2a04PidYxzXE1zoOrxaJHdy20WrwxieBhGxVpGVCXRNwYB9pXC5yK7TStU0/V9Piv9Lvbe9tJhujmt5RIjj2I4rrqUqVf4tWjKLcdjhPDOo+GNZ1e+1fR7lJNTljit72Jy0c8YjLlVeF8MhBd+oHXvW+8ixjLHA9xVrxR4T0DxJABrGnxSuhDRXKExTwkdCkq4ZT9DXIXOg+NdJnjbT75PE2lHO2LUGWG+j4yAsoASQf74U8csa8yrlkt4O5vGujrtK2y3KyBgVQFsj2rnNf8KaPquqPq0aT6bquCE1HTpTb3A+rLw49nDCk8KeLdFaSfR7xptJ1uT5Rp2oR+RM4HGY8nbIOvKFhxW6QR14rmqe0oQjFaPcpWm2zldT1LxFoX9nnXk0vxRo4u7eFriWAQ3lvJJIqRy4AMb4ZhkgIRnI9K1Y/l+IXiVc9Y7NsY7+Ww/pVD4lkr4OnlH/LO7s5PptuojWi42/EjxD72di3/AKOH9K6HWnVwknJ7MlRUZqxrUUlFfZnhgaqJ/obLEsf+js+EEceFhABJLHPQkHnHBIHvVuobyeG3h3TMArMEGRncWOAPzNTICK9v4bS3jmZZZxKwSNbdDIzkgngDrwCfwqa3mWe2iuI8+XKgdSRg4IyKyp7a6t/sF99lMtxHcRSXEEEw2KFVlPlhyoAG72zSW2kSPCkk1noMMrDc6DSlJRu4yJOcevtWMpzvotClGNtzG8Q6ha6v458L6PpLnULzTdZW81BbYF1s4hbzANKwG1DuZcKTk56VV8T6Npmj6pqH/CSeLL1rXV9QkvLfQNKiZLm7Z1UFGZCZHX5P4di88mq2hx+MPAz+FPDcV1oj6G2rCzLW9qwuruNlkcNJk7UYEDJGSeuV79F4Us7a113xVcxQxHUZtZlEs+0bwnlxlVLdcAHgf0rwJSp0aTa1V/xPWV27FXTbLxRJpC6fo2kW/gHQNoEMdrFHLfkdyRzHET9JG75FaXh7QNB0ESzWEKm6uMG5vJpTLcTt6vIxLH6dPTFdJZo81tJCs8glXDKWOR9MVTMkvmZ+ywh/+emf8mvPxVV1eWXN7rNYJLQ5vQrtfC/j6SxYldG8TStLCzAgQagFy6ZPAEqLuH+0rf3qlvII/C3xBMabk0vxO7SRqFwkOoImWHt5yLu92jbu1aHiCxfVNJms52Vi2HjcJzDKpDRyDnnawU/nUbxw+Pvh9Pp925tL1m8ppE5ayvYmBV1z1CuqsvqpHY114ZrEUHTb1RnNckro1v19xSxo8jhY1LH2rO8D6h/bWgi8v2SC9tpXs9RhXqlzGcSKM9ieV9VZT3rcku1RPLtV8sf3scmvN+rqH8R2X4m/PfSJynjFU8Kazp/jhz8kAFjqyq3AspGH70/9cpNreytJTvibD/YWpWPj22Y/Z7ZBZauoOQ9k75Wb6xOd2f7jSe1bVzFHdQywXMazxSoUkRxkMpGCCD1zWV8M2aLS9Q8Dawwu20oCGB5G3NdWEgPks3qQA0Te8fvXo4SrCtF0bWMJxcXzGpdQQ3VvNbXMaSwzK0cqMMh1IwQfXivIPhpp9rpM/iP4E+IHa5so7d59IMrbjPps+QYxnq0TEj6EGu98ESXOmyXvgzU5nlvdF2rBM7Za5smz5EvuQAY2/wBpCe4zz3xy0C/n0zTvG3h9ceIfCs5voAuAbm3x+/gPqGQHAPcD1rgjB06kqUn/AMP0Zs9Y8xyH7Kej6tpusePf7Zv/AO0JrDUYNEiuv+ekVrGVT8QrID75r3avJf2WNQh1rwDrPiC3DiPV/EuoXihhhgruNoI9QAK9arScXLEtvpq/kiW7UzlviiUk8KDTXUsNUv7PTyB3WW4RW/8AHQ1WLCVrv4o+MZzylqljYpx02xPKR/5GFN8SeVeeM/BekSAnfqcl8celvBIRn/gbpUfw9n+3Q69qxHN9r96yt/eSOTyE/SGrbthHL+Zgo2nbsdPUN6/l2VxJ/didvyU1NVDxHL5HhzVZj0jsZ2P4Rsa8+HxI1bJ/grGY/hD4SBGCdItnP/Aowf61n6q+/wCME0YP+p8OxnHpvuX/APiK6P4e2/2TwD4etSu0w6XbRkemIlFcN4putR0b4sahqzeGde1KxudHtbWKfTrTz1DpLOzhgGBBw69q+kxcZTotJHHBpTOuBIII4I7iuAm0O6lsfFPhCwTFxaXCeI/D5L/8tWkMjRj0AnRwf9mYCtRfHenBttxoXi21PfzfD91gfiqEVjeJvGmgWfiHw54itry6S4s7z7JcQS2c8LS21zhHOHQZ2OI5PYIa8rBQqU6tpR0ehvVacdGdvoWoR6totjqsKlI7y3SdUPVdwBKn3BOPwrKude1DUNak0LwdBb3uoWzhb+9mJ+y6fnHDkcyS4PEa4/2iorH1Lw7qehw61b6t4gtdC8CQ3E2oSXqzkXTwykSPbhukSB2cbgSzBlC4PNUtH1LRvGelW+maLfWXh/wWiAJYWt3HHd34Of8AWbWzDGe658x/4ivQ6LCKhJ1Km3Qn2ja5UW9HdbfVb6x8Dz/2rrMrlNb8V3yiRUYE5hixgM6k8RpiNO+Twel8M+H7HQbebyHnury6cSXl9dPvnupMY3O38lACqBgAVo2MNrb2sdtYxwRW8ShY44QAiKOwA4qfa2MhSR7CuXE4mpV8kaRgogiGR1QDJJwKuX8jRhLaNjiMDcc9TTbBVj33Mn3UHHuaquxkcs3Vjk1C/d0vOX5BvO/Yr3Npa3QxdWsFwP8AprEr/wAxXJeH/DGg6t8WPt1loem2tv4YX95Pb2qRma9lThCVAz5cbZI9ZV7rXQ+KdYi0HQLvVZY2mMKgRQr1nlY7Y4x7s5VR9a1/h/oMnh/wtbWlysZvpM3V+6E4kuZCXlbntuJA9gK7cspSlNzeyJrysrGh4m1az8P6Be61fSeXa2MDzykDJKqM4HuTgAd815rqk/iXUNEgHjTwhpnirTp41mltrOPy72zc87VR2xJtzjcrI3HANXfi/q1pHr/hrTdcc2Ph8TG/u72VWWB5omXyIGk+6uXJc7iM+WoB5xXTxsrxpIjB0ZQyspyGHqDXRjcXKjKKijOnBSWpxHhzzLiG5TwB4rXVGgI36F4h8wT2o/ubyBMg9N6yD3qh4gtr7SvDS2PiGaDS9b8dat5GoS/ahssrVUP7mOQ4BPlJsHq8rEVr+OdOtPEnibw/4YW2hN5JMNQuLrbia1tIGBYo45Uu5SMeoL+lOg8ReKfEU17qdhpmhax4VkuXtraxugY5poo/kaZXO5DucPhWUDaFO4Zp0p03TdVrlb0CSlflvc6yGOOGFIYI1jijVVRV6KoAAA/AVm+LNYj8P+HbzVZIjO0ShYYFHzTzMQscY92dlX8a47ThosepfYvCusX/AII1l5GZfD+sQ7rO6b/pkm4jHvA4HcrV/wATx69a29vr3iHRPMn0NDc21lYXYkivL1v3cQQNtYhdzHBGcsMZwK5Fl0vaJ3umy/axtbqbsDN8PfhdJeTLBcawQZJQPlW51C4fp9GlcAegx6U7wlpEmk6JHZSXQmnUvNfXbD/XXDktI4HYFifoOKx9LvtT1/XdOtdbjVoNEtI5b5guEfUZY8lQvYRI2fZpB6V114Njxq4Atx2HTPv/AE96vMaib5OiFSjbV9RYd0iJ8o3NjA9T2q7flYoo7VOQgy3uaTTlVS9zIPkiH61WlYvIXbqea4lenS21l+RpZykUtZ1Cz0jSLzVdQk8q0s4Wnmf0VRk/578VwOuwalpfw5ibXIby1PivURc+JLqJGkGm2pQHyTtBIXy0jg3YwNzsTXR+IEh8QeLNL8Lu7C0tNus6px8hhjYiGNj0+aUbiP7sTVQ0jUPGmvm58YaHr8UFneSn+zdKvrcPazWqjakjFcSRu+GfcCRhlypruwkYUabqVHa+hnNuTsugnjqxuvEmk2V54SSGe6VGNhqtrqYgFozBcEbQRLGQOUxg4AxzkWPBmh3mla1qc2oaNYNPcXM0w1iOUGW4R33KjIRuXAwu3JUBBisnVW8Ox6qLjUob74ba7MFUanasj6ddNnhXbHlP9JFR/Q1vz6n4l0G1EniXRhqVmGH/ABM9EUyps/56SQE7099nmAe1ZVMLNQ/d+8hxlG/Y6SsbxL4d0XWRHc6jCIbm1UtBqEMhhuLXA5ZZRgqAOcHjjkGr2i6rpmtWCaho9/bX9o5ws1vIHXPccdCPQ8isTxwzapNp/gy2w0+tyFbrnHl2KYNw/wCIKxj3kHpXJRhN1VGOjNZNct2V/DPjfUtI8AaXqWtxan4hudVvnj0mCCCMXtxaDLJK4BVCfLUyEjHDKMZPN7UpfBPxA0uTUrGGe91PTvlBsSbbVLJuhABKupH91uDjoah0V4de8XX+vQwRDTtLVtH0kr93CMPtDqOgBdVjHtEexrQ8QeG9I1zZJewOl3Ecw3ltI0FzCf8AYlQhh9OQe4NerUx8YVHTkro540m1zIxLK/8AElhGxsH/AOEysbYbblAi2urW7ejwttST/wAcPoG77vh3xDo/iCOVtLvUmkgbbcW7KY54G/uyRthkP1FYVgNSk8aWXg7X5YfEUUtnLeRapj7Nf2SIwC73jADBmOAV2E4OQQDWF4f02Tx740vro+K9D8T+HYCFtJrWVrTWNMdcjd5kaguGORzhWAUjPOSeCpV489N2uNVZQdpHp46570y81WPSNNur+7n8u0tYXnmJ6KiqSx/LNYBsvG3hpZBKB4v0yNCRNEEh1JfZk4jmwO6lCf7pNY91q2m+P9T0rwvpNwJoWuBd63DIrRTW9vCysIpI2AZC8hjXDDlQ9cVPB14VlF/ei3OMkRxW0lzoekaBJvttT8bXsmtauJFyYLQbXeM+ny+RB+Jr0S6tpYGJZRtJ4Zen/wBauT8KebrHiDW/F1yBtvJvsWnDdkCzgZlDAdt8nmP9NldbbXUsPyghk/unpV4yvSqzcZ6JbNf5ChGSV4lSeGG4gkt54o5oZFKyRyKGV19CDwR9a5yz8Oal4cLP4I1QafAQSNIvAZrEtnPyc74fT5Dt77TXamO1uv8AVN5MpH3T90msXxbqEfhnQb7WdQRvIs4TKQg3byPuqPcnAA9SKwhGtRd6crotuM/i3MP4c2HhrWPFGo62nhVtC8QaXcG1vo4pd1s88kSsZE2nY7bHA3bVcBiCOad46a/0/wCIlp4g1HRtTvtFs9OaG2msohP9lmkfM0skY+f7iooKhsDdnrVyxZvh18JmurhJLzVAhuJkHL3V/cP9weuZHCj0AHpXOaT4e1Hw3bWy6b4x1Ky1goJr9rg/arO7nbJdmjc5QFs8xlOMda9qtKPKoT69jmim9UddoWsaTrliL3R9Stb637vBIGwe4IHIOexxWrYR+bcqp+6OWrzvXWsrkQ3vjbwlPZXinK6/4Xkdyh/vNsAmVfZldfU1q+G7rxOum/bfD+saR490WRSBcLMtvfKfQlf3UhHuIz6150cAuZSjK6Rs6umu5197L51y79s4GPQVDXPaR4v0a+v10u4NzpGqtnGnanCbedvUoG4kHuhYVb8Y6hcaT4X1K/s1DXkUDC1U9GnbCxj8XZR+NcFSM3UtJas1TVtDlLvVrz+w/F/iKxmj+1anex+G9DbHGVYxGT/v7JM30jFdzp9rDpum21jDxDawpCmf7qgKP5CuWg0ZbDXPC3hhJEa08MaWbu5wP9beSgxI/ueLlvXLCuuVTGRLIuZD/q4+y+/+fpXZjbe7SW0TKktGwLS4yLWTHrxnH061zfii5NhrvhnXbaRV+zamtjd54/0e5/dkH0/eeS34V0e2XJb7RJu+vH0xXM/FS5a28E3d1Jaxu8dxalWB7/aYsH25xWGHlFVYtGk1o7l7x1Itp8QPCmqW2MXYutMu3AxlGj86PJ9niOP98+tac9jYXPNxY2k3/XSBW/mKi+JUtxbr4ekKJKW163TYowSGSQHH4E1a+WJRJFzAx5H/ADzP+H8q68yg/acy7GdFq1jFvfBng+9O668K6JK3qbGMH8wKzh8M/Aq/6nw9FanOR9nuJocH/gDiuvqjr2qWeh6Ld6vqEjJa2sRkkKjLEdAqjuxPAHckDvXnwnUv7rNuVHIXfh+KPxZo3hzw3rXiCwvJHF9dlNXuZUis43G4FXcrmRsRjPq5/hrZ0LVYdc8ReIPFKMkekqqWFncMwCzRW+8yy57J5juoPpHnvWHNY6jDph0JrjyvFnjBzdatKuQ9jp64Uxpj7pVCsSnu7s3rXOeO45PHXiKL4Q+GXNn4c0xI28TXUB2hIhjy7JD/AH2ABb0A969OsmqSoyeu7Zzxs3zIf4GS5+KvjWP4halAY/CmkSunhi0kUj7TKDte+YfhtT069ufXJ5o7e3kuJpFjiiQyO7HAVQMkk9gKSzt4LO1itLWFIYIlEcUUa4VFAwAB9K5XXDB4m1e50+5mSLwtoRFzr0+8YuJEXetrkfwqMSSeoKr3auKMHianKtun9dzRtQiUY9WmSCHx5fWDz319mx8IaRIux3Dj/XvnlWdV3Mf4Il9S2em8K6N/Y9hJ50wutSvJjdajdhcefO3UgdlAwqr2UAVlzazpWs+KPB3iuxkeax13S7i3sTIhGx/kmHB+4xVXB7/IB2rq/wCVb4+ThalHRIVLX3nucv8AER20+y0zxNEoL6FqEV1Ix7W7fup//IcjH/gNUZdVs/BfifxVp9xEz29xNDqmmQQ4aW7kuco8MQ/iYyxkgdB5gzxXR+K30qPwxqh111j0s2ki3bN0EZUhh7nB4HXOO9Ys7RaR4J8LeJ9T8Pi68VwWNvpdgbkYMc1xsQeYefLBIXceoyQMk4OmChGvRcJ7JiqvlldFPzNU0TU4Ly5t7TUviFq9uVs7PObXRrTI3Fm67Mgbm+9I+FGFHyx+JfDK6L4EvL6x87UdasrpNckupeZry5gIclsdiisiqOFUgCuj8K6EdHhuLi8u21DV75xNqF84wZZMYCqP4Y1HCr2A9SSdkhSCGUMpGCD0I9Kwr4u8kofChxpdZbnPR3kCfEiQ2y5s/EWkRanbyDo0kREb/iY5ID+FdjGBYQiZ8GZ+FX+7Xktqx0Twdpt1MZg/gDxAbKXd1exl+QH6CG4ib/tnXpszu8hZzk5P4VvjHClL2iWr28iafvLl6I5C6tZ77xX4s8NyYMXiHQhdWzHgGePML/kDAaytO1NPiJp2mabNMtrpaadDqPiUk7QoIyLUk9AzLIXzzsXHG6trxpImm+IPCXiAswNtqy2TKvV47pTEQPo/lsQOyVj/ABCtfDnh023hGONtI0LU7ybVtdujDIUnBfcYTIqkDzHI3Akfu0I6EVtQ5a1ONSeriTK8ZNLqa3hpH8R6wPGt7GEtjE0Gg2uMLb2hP+ux2eYYP+ygUDq1dUPxrC0fxf4R1Zlh0nxLot0+BtihvIywHT7uc+nbtW6PmXcpBHqK8mvUnUnzSRvBRSSRkfBcY8J6pZsMCHXtTi59DdSMP0asr4POzfC/w8GILR2YiPsUYr/Stz4V4jk8U2oyPK8QTt/38jik/wDZzWH8JY2t/AltbtwYbu9i/BbuVR+gFelj3fDwf9bGVJe8zrDVLWdJ0zWtPew1ext761frHMgYZ9R6H3HIq7RXjqVtmdHLc53w1/aPhrxjpnh6HWLzUNI1KK4aGG+PmyWbQqhCpL95kIY8PuIxwayNGNldahqx+GviKKS5t55PtXh3UiwhWQSMHaIn95EGYN8y7o89hzWvq77Pib4G5/1k1/H/AOSxb/2Ws7R9B0nX9Anh1C3JltdY1EW9xExjnt2F5Nho5F+ZT06cHuDXtQrr6vGVVXuczh7/ALpraD4ltdSvn0q6tbnSNaiXdLpt4Asu3+8jD5ZU/wBpCR646V0dtdzQ4VG3J/dPNcFrq3lvpL6d4701/FuiRspi1Wzg26haf7ciR4ORx+8hw3GSneprC71zR9MXU7e8/wCE18KunmW+oWZEl/Emed6LxOF/vJh+OVY5rCeGf8TDyK59bTR3+21u/uHyZew7E15fLqlx/ZuveM9PZDqWs3S+HPDbEHCxrIymX6GTzpSf7sa1reKPEkN54Ojm8LX9vdXetTLp2mTRtuXzpMgse48tQ7sOo2HNS6aIX8dwaXp8cbaP4QsFs1Ujg3kqL090hwPrMa1wzjGLqzVntf8A4BE1d2TNnQdLtNC0Sy0exUrbWUCQxjPJCjGT7nqT6mqN94J06OR9b0O6u/DerTSAtc6aVVZsf89YiDHIPcrn3FdUsNrdH9wxjfuhHB+lQ6kJZJlVT5FtH8qNgHefb2/nXPThUpc1S9+3qaSak1Gxz9v4k8UaX5//AAkWlw6pp0BGL3SUbzcYyTJbkk8f7DNn07VveG/EWieJrP7douqWuoxglQIn5hPcOpwVb1DAGqoaa1m/efOj9do6n1x6/wA65vU7DS77xlZzWot7NNKxqGqX8RMcioQRFGXGMqcFmB4CpyPmruwuMnUfLJGdSmlqjt9Z0bSPEFjLpeuaba6hBgBklQMuTnle6n3HI9a5WTwb4h0NJT4U143MGB5Wm60XnjTH8KTj96g/3vMA9Kp+H/FfjWeL+3E0HTL/AEC7LTWdtbzNFfrAT+7c7/3cjOvzbcoRuAya6jwv468PeILk2FvcS2eqKu6TTb6I290g9fLblh/tLke9dd6Ve8XZ2IXNE8z+JXi5bXwXqen+JdJvfD2oOsawfaV321y4kU4inXKN04DbW/2a7q6IX4layv8Ae0uxf/yJdCuwuIobhCk0aSRt1SRcg/UGuZ8VeD7zU9VXW9F1+50bVEgWBiIlmt541ZmVZI264LscqVIyea554KMaTp0+pUanvJss0UUV9MeMFVW3vqf+ruUSKHIfcBFIWJ+UjqWXb7D5u/a0apRxqusXUwhjV2giXzfOJZ8F+Cn8IGeD3yf7oqZAXD9TTXYIB6k4A7k+1K7BVzyeQAMck9hTeYjlgGuGHA6hR/n86GwRzvjaQWtz4akb5rhtfs146Rq5ZPy+b8aj8HqYfFvjuAsSRrwk57brS3NP+IzLa+Go79iP9E1OwuSx77buLOfwJqfSdPkj+IvjPc5SG5ms7hApwW/0cRH6DMdfIz97Dy9T3FZSXodDay+TcK6noeR7VJqcawzs+VWIjfuJwAO9Yl/qGnwX/wDZOn2Eup6kQN1vbDPk57yuTtjH1OT2BrnvEdlEl3bHxjPP4iukxJbeF9M+eGPB/wBZIGI8wDu0pCDHC5qKOEnVpuL0W4SqKMrotDxDqXiOZ7PwLYx30YYpLrNzlbGEjIbZjm4YeifL2LiqfhrxJ4X8L61Jp66rqPiG81K8jt9W1hY1+yQXJG2JGK4jQk4QKm4g43HvVybRdb8SqF8UXUdhpKkeToWmSFIig+6J5Rgyf7i7U9Q1bOpaHpuoeH7nQJbWOLTp4TCYoECBFI6pj7pHUEdCAaI4mhhmo01fzG4SmryMzxNA3hjxxaeIIQ50rXXjsdSA5EVxgLbTn0z/AKpj3zGT0zXSnOaxPCk0fifwZqHhfXtz3tkrabqqZw7Nt+S4X2dSJAR0JPdTR4Uu7s28ukao+7U9NYW9w2f9bwCkgPcOpVvqWHaqzGjzWrR6hRlpys2q5jxus2kXll44sIXkudIDLexxrlriwcgzJ9UwJR7oR/Eava/4ksdJu4NNSO41DVrgZg06zQSXDrnG8gkBEB6uxVR69q5rxLHGGhb4j3p23HNj4S0aRppLoA8GUrhpvcfLEBnOetc+Co1HJVFou5VSStY6X4nq1hb6f4605RMNLH+nCJdzXGnyY8zbjrsIWUeyMB1rYieOZFkjdJYnAZWGCGU+nY5/rVLwX4ludU1W+8Oa3oUOkXUECXFrbJKJUltG+TqAF3KwKsoyACvJBrG8HxL4e1S/8Cyylhp4F1pm4f8ALjIxCID38tw0fsAnrXdjcOqtqsHbzMqc+X3WjifhzaJ8N/inqfgBmEeg69v1bw98uBHKD/pNsp9uGAP8OfevXq4b41eELrxb4SV9Hk8jxFpE66jo1x3W4j5C/wC64ypHuPStb4a+Kbfxn4L0/wAQQx+TLMmy7tz963uFO2WNh2KsCP171xV6inC9PVPRvuaQjZ3kTwwCb4uaRcM3y2GiXsmPeSWBQfyVql+GFlZr4B0dvtSxtNAZ2Hq0jNIx/NifxqKO4S2+Kmm28+VXU9HureF+3mRyRuVz67Sx/wCA1B8NrjzvBtjbsrJPp4bT7lGGCksLFHBH1XI9QQa0lNRwsLxuhWbm1c7D7Arf6u6iaud+J9vNZ/DbxNdbkKx6TcscH/pk1alcp8Y2/wCLV+JVyQH0+RP++vl/rXPTnRc17nXuXaSW56Toy+XpFnGP4LeMfkorzzUZfEWqfELxFY2nivUtJs9Phs1gitYbdlLyIzOW8yNif4ehFelwLsgjT+6gH6V5Ze6ouj6x8R/EDQGdLCSNzGrYLiKyjcrnt9417ONnKFL3N9DnppOWpY/svx9GxMHxKuHHYXGjWz/+ghaqeItR+I3h3wzqmsyeKtE1JLC0kuTDLojRl9ilsbkm4zjrj8K0/B3iJteGowzWkNtcafOsM/kXIniLNGsg2uAMkBhkEAg/hVX4uf8AJLPFQ9dJuB+aEV5KxldSUXLqbunBrRFjxP4i8STaxp+iaLpGgXYuNJXUbldUkkVQS6qFXardyTyO1Y09vr8p233wn8A3wP3il8B+j239a25I8fE4r/zw8N2yEf700v8A8RW71/GurFY2pSquESadJSjdnns/hfRZITcX3wLsDtIGbC+tyc+3MZqimmeEYJgzfCLxxZEdDa6gcfgI7r+leu/d0kbv4pf8/wAqp85469qzqY6UFG8VqriVLmOBtbzwyieX/ZvxW0uPPIc38ig+vDuKS51zwTbAibx/4008+lzazDH1822NbUnjjwyvi1PDf9p232xkb5fM5EgcKIsY+8c5/CtrXdUi0fRr3VLosYbWFpWUHlsDhR7k8D3NS8a20pQVxqnvZnOeD9N0PxVq1vqVn8Qr3xRZ6PciZrOSOBUSfafLaTZGjZUEsAeM4PYV6Pq+pWujaHd6tfSbLSyt3nmfqQiKWJ+uBWJ8MtEuNC8MD+1MHV9Qme/1Jgdw8+U5KA9wg2oPZBWB8V9Uhl8Q+HPB890LODU7n7VcyyttSZICrLbKTwXd9ny9SivXs+7SpuVrGG7MzSX+I76SurzXthqbagrTT6BqcAiihRySsSTIpKlUKqd6uCQTkCs7TV8PrdDTdAvdQ+HOvTyFxpl/GJLK4Pfy0ZvKcH/pk6t7V6MeW9ya5b4iWg12ysvB6LC8uuT+VJvAJhtkG6eQZ6MF+UHszrXjUMZOrPkmk0zaVNKN0zK8Qr4m8LeD/EXiHW57JNd1SWGwhurCGSSDTrXO0SsSNwC7pZST0ZgM9667QxpcOhWcWjT2z6bFCkds8Lq8flqMLhhkHgetc9da54gvPEd9/wAIrq9hZ2GmONMtNPvoN8GoSxjMxDKQ6hMqmVyMq2VNZ11ceE4L2PVdRhbwPq9yBH/aNlKj6fK4Ygq7geUx3ZGZFVuwNdVejTrpU4Stbp0FCTjqzqPEk2kjRbybV7a3vLdIiY45QGV2PCqM9GLEAd+eKx7RLjw5oVpZaxNcXx0C2W4ncuxS4vpTiGFMkk7d2FXtuQnnFaUXh7XNa1TSp9cbTLnTtPm+2JLZOcXkgGIt0ZyFC5L5DEEqmMYpkv2PUvGTaHE1wYtHY313Kekt5MD5ak92RMtjtmM/S8PTeFpNyJm1OSsZF8uj3WpSzNdX/gTxDcvtknV1lsrqU465zFJz6hH+lWpNa8U+G42tfFWgrqFlsymqaPG0sSqMZaWDmRBz/DvHXoK6Z7eGRWtbi3jJC9NuVZemfT8K5/8A4Re+0i5e+8Ha7caROzb5LSZfPsZz2BiJzH9Yyv0Ncn1mjWdqsbPuackl8L0On03VtM1PRLaTRdRttQs2UEzW8gdSfQkdD7HB4qO7uLeztJru7mWG3gjaWWRjwiqMkn8MmuD199JWeK/8X6DeeE9VUHPiLQpC9srf3pWUZC98TxlffvWhJ4d8V+Irew0m61bQtb8L3M8U11qdq/ly3NsnzeS0a7kO9goLKwG3dwM1VXByrSTpyuvyQRqKKt1M4WmozeFoLOZTBrfjy787UCrkPaaaq/cB/hKw+XH7PMT1rvrZbeGJLS3EaLAiqI0x+7XGFGB0GBj8K5LwbqVn4l8YeI9e+0RG4t5DpdraZ2zWdtETkvGeV8yTLjI5VU+lLofhrxBZ+MdQ1K68Vajc2rpB8jwW4WfaJdyNtQEBdw5GDz3rHFtTn7O9lFDpXWp10sUU0TwzRpLFICHR1DKwPYg9a5uLwvcaIu/wTrE+gnzDIbJlNxYv6r5TH92D/wBMmX6GunorjpVZ0n7jsaSipbnnl/Poy6kbzxdpNx4I1mVfL/t/SZy1lcE9PMfG3r/DOnsCauX9jqXhnSr/AFa48Qx6t4l8QNDo+j3kFsI1ijYEqyoCVyMyTOw+U7RjAAFXviEbjUre08HWDFbrxA7W0rgE+VaKAbiQ+h2fKP8AakX61HosdvrPjOfUrSNI9F8ORto2kRqMKZVwtxIB0wNqRA/7EnrXrwxC9i600r9PM53D3uVbHQaHplpouj2ek2ClbW0hWGIE5JAHU+pPJJ7kmrhwBksAOpJ7ClrmvHsc2q21l4StZPLm1ybyJ2DbWjtFG64ce+z5B/tSCvIhD2tRRe7Z0tpI5+PVL+fwre65YzeTq3jW9TT9DbZhrexUECX8IxNP9XUeldTe+EfD9zDYIto1rPp0ax2V1ayNDPAqqFAWRcHGAPlOQccg1V0v7LrXjnUNWtomSw0OM6LpygYj3DBuHUfUJFn/AKZsK6auzGVeWapwduUzhHS76nOR6t408MFzeRt4w0lcsZIgkOpQL6FPljmAHORsbnoa6rSZtG8U6GNZ01t9vqtkFS7ijMUzRMCBywDDGTjI4rlPiDdXJ0mDQdPYDUdcnGn2+c4RWBM0vH9yIO31AHes6/0qw8U+K57KFrm00fwtCmn6dLY3TQOl3hWkZChHCIIk5yMlwRXbhsVJUXUq7GU6fvWiWbfS/FngfTobC1tB4o8P2cSxQ/Z0EWo20SgBVMfCTgADldrHH3Sa2fD2vaP4ggkl0m+S4MLbJoiCksDd1kjYBkPswFUrHVPG3h/dFqMI8WabEmVuLVVi1EAf3ouI5jjuhQn+6TVo2vgb4kw/a7SbOo2bAG4t3a11Cyf+6/R0P+ywwfQ0p4SjiFz03qylUlDSRrfrXP6z9o8QeNdE8MtvfTrE/wBsagc8N5bYt4j9ZMvj0i96a8HjTw0jteRr4s0uIZW5tVWPUFH+3FxHKR6oVJ/umrXwzjmt9H1bxhrkUthNq0zXbRXQ2NaWkS7YUYH7pCKXI7NI1ZYPCVKNb3tgqVIuOhF4xmh1n4g6ZobRs9tokI1e6bPyiY5S2U+pH71+ehVTWXdTNcXbzcgs2RnsOwqDRre+vL3WNf8ABms6B4v0rV7s3F5EbjybmE7FQIsi5XCqoAV1Ujnnmqs2t6XZ6gLPVvtXhu9MgVItYjEUcrdhHOCYn/76z7V3axrSnL5GejVkdQmmXtqiPZ3RV8AspOMnvisG90XTm1f+07iwn0zVen9o6bK1vM3+9t+WT/gQYe1b66leWjBb63LKekid/wCh/SprrU7OSxlaNgWwVCMOcmuGMq3N76uu6NWo27HM30uuXGntp+vaZpfxC0gglo5YY7a/jHsp/dSH3BjNJ4a0nw14g1Swg0fxRr1rb6Jcw3l34b1EEyRsmTCD5o81VV8EYZkO0AVbsIfOu0jzgE5Y5xwOpqkZfLsPEvih5pYLvXLuLQdHUnlURjErD0y7zSeyjNd21TllrZX9DFarQmXUk8J694g1jxjBc6c2p6hvt7x132ghRRHApdc+WQoJO8KAXbmuwtJIrmBLqG4juI5RuWWJtyMO20jtXOrpHinQ8t4a8QC9t9gQ6Zrm6aIgdkmH71D/AL28e3asa6tdB/tKS5utP1b4d6qwG/UrGRGsZT6MRmJs/wDTREPvXn1KdLFu8JamsXKG6PQK5r4jrHc6Lp+lyY/4mOs2FuB6/wCkJIf/AB2NqtxRa3YWpmvLC18RWe3dHeaZJiZ09TEx2n/gDfQVnLNpfiTxl4cTTbx3bSribULmzkVkljKxGNA6N8ycy5GeDis6OCnCquZaFyqxknY2viZc7fEXgmyHLS6y82PaK1mbP5lfzraN0m7fJbqwI+cL/F749a5vxDPFqPxc021Ubho+jTXW7tvuZFjT/wAcik/Otz+Va4/ESjWtHsTShFx1LCw2TIJIZykTdN38J9PpXEapdadqXiK+1HVLoL4X8HH7Rdtt/d3F8o3AA9WEIwdozmR1HVMVf8TapdQ39p4e0UNJrGqhwqr0t4RxJct2G0EAD+JiB6453Wz4b06wjU3C2/gXwfuuLpiNwur1Pm5P8exiWI/ilYD+Gqw6p8vtnCz6W6kzuvduYnjDxBrnh7Rv7Qt7dLn4ieNrlbfTbRx/x6R87FK84SCNtznGC7Nng12vww8GWXgbwtHpUEr3d5M5uNQvpCTJeXL8vK2fXoB2GBXLfB/RdT1vWL34reKoWj1TWIxHpNo/XTtP6ouM4EknDN9R716VqF5a6fYXF/fTpBa20bSzSucKiKMkn8K4sTVlJuO/fzfl6G0VfXoZHjLUtQtbW203Q41fXNUl+z2IddyRHGXnkH9yNfmPqdq/xVhW+j2V/dx+DNOlMvhvQ5hJq8zNufU9QJ8wpI3cKSJJPVmRegIqISa2mdWjQW/i7xRGYdLikwRo2nLgmVxn73Idh3kZE6Lmuw8P6TZaFo1tpWnIywW64Bdtzux5Z2buzHJLdSa6JNYSjyL4pGaftHd7I4S9jmsfCXiayhRHuvCGuprdiijlbOQ+cwA9Nkl0n4V6VGySKskTB0cBkZejA8gj2rnp4rK3+JVotygMfiLS59NlGOJGi/eqD2+48/5VzHh66utU0Sx+HGkXR+32aPY6zdhyTY2sDtCTnOfNlC4T2y/8IzVSi8TTpyW+wRfI2aF1qOl6xcXniTWmk/4RDw1KDDgbl1K+QgZVeriNwFQdGkJ67RmtBeeMNb0fxjouvGNtWk0+LW9EtlQKbbklbfI5do5Ik3N3Zz7Vo6NFY+JtVs7qxtUg8J6ATBokK/6u5lXKNcbehRMFYz3JZv7pq94hc6X4z8K+IkjLAXbaVdkHgRXWNpP0mSL6bj61vCvClUVCO3Uhxck5GvoeoRaxo1jqsHEd7bR3Cj0DqGx+ta9lAmw3EwIjHIB7muT+Gdolg+u+GHykWianIIsnrbzfv4sewEhT22V1F7cee+B/q14Vf6muCVKOHk5S+Ropc6SOUuo1vPH+r+H7qFfsHijQn5I486EmNh6ZMcsZ9fkqfwFqk2seDdL1C6Qx3TQeVdKf4ZoyY5M5/wBtGql8R3/s2z0vxSqsW0HUYrpwnUwPmGYfTy5Gb/gIrMv9A1i48a+IPB0AuLTw/qVyur3uo52KltKuJreNuzvJGxJ/hR2PXFdKjLGUI90yb+zkPXV7K5luviFfB7jStJdrPw7a4x9su2/dtMn97ex8pD0C726HNaOmxfEqGNJZvG+jz3BUG4tZdHDRxueSiskiNtHQE5OBmoNJjtPFOqQ+Io4TD4d0yJrbw9bJHsUjG17pQP7w+WPjhAT/AB1wejXuoaHbR6HpDPHosVxbx3fia00p47oQsspIlR0O6VXWNWkAIAlyQpqqlZw/dUX8IkvtSO5GqpdT+KbLxr4T8NX8miaUmph7WHeLiNhLlSJVyjZiPc9etYFtZeD0jttQ/wCFQ+KNMWeJZkl0W7AXDAEYWCdW6H+7WjIivqvjfbdS3SyeB4MSyjDyj/S/nYYGCc+g+g6V1fgxt3g7Qz66db/+ilrSvip06MZWvcI005NEnwqk8NNHq6eHm1gT/a1k1CPVfOFxHMYlChvN+bGxVxyelQfDyWxSw1i2eF2Nvr2ox5Bx1uHf19GFN+HitH8SfHEfZxp0w/GFl/8AZKpeBiU1jxnAWz5fiScj2Dwwv/WqxNR/V1NImEffsdr5un/8+0n/AH1/9egz2A/5dX/76/8Ar1SoryfrU+y+5HR7NdzA8WyQf8J74BkhhMZ/tW4TJOfvWU/+FReAX3W+vR/88vEWpJ/5MM3/ALNSeLw3/CT+BpRxs8QYP0a0uB/Wm/D0bb7xXCf4fE94cezbG/8AZhXXUm6mEUnvczilGZ04ODnv61zd74aks72fV/CN9/YeqSuJZ1VN1peMP+e0XTJ6b02v7npXGeEtd8S3M/geK9DraXWoahG9z9tLtdKiXBRXTaMAbRjJP3R9a9XriTnQleLNGlI5LwvJ4Xm+IEV5rfh+Pw740Mb+XF55+zX5K7TNCRhJW25GSokAJBGKr+A7xtEI8MeJoJtO8Q3FxNdPLMwMOpSO5Z5IJOjYBA2HDKABjAyep1jS9O1iwew1WzhvLWQfNHKuQPcHqD7jkdQRXMXOn39hpNzpevpJ4s8IhcqtwnmahbY6AH/lsoHRuJPd+tehHEQxcPZ1NH3MuRwd0d3ZskaNNIwC/c46hvf0pktzIs3l3EAuISPkTAwT6fWuO0a52aCLzw7dN4m8OLkxGJt99akdYyDgygDOVbEg5B3cVveHtbsdUsY7iyulubd+EkXPDdNrZ5BB4weQeDzU1VUw9o7Lv0bCNpXuWvEU9rpvh+a+Eil7dQyQsT875wkYPX5mIUfWuDvIJtDt9G8G6xOjXniWaW9166ZwFmI2loIs9QxKxhR0jVu9XtTlgvfFdzrWrSMPD3hMPcOynm6vtnC47iJSMeruP7tRRy+MptKM3jDQ9O8T6ZeK002lpCi3VjuJIjXcdk5UEDOUbOcZyK6oclOPNK0ZS7ESvey2R2Vugjj2LGIkB+RB0Qdh7fTtVLxBoOjeILQWutadb3sanchdfnjbsUYfMh91IrmPDpvbbTzqXgnUJfE/hyLKz6TduRqOnMoyYo2fBYj/AJ5SkNxgN2roNL8TaHqWiXGtQX0a2VqHN2ZVMb2pRcusqHBRlHUMMj34ry6+Hq0Jc34o6IzUkZ+ny69ofjbRtB0rxBNqlneLI8+n6kBLJbW0Y+aZJxhz8zRoFfdkt1GCa27L4neErjWptMl1E2TrcPb2895E0NveOhw3kyn5HwwZTznIOM9a43brEekyXkT/AGbxV42k2W53fNpenIudwHqiEsR3llA9K7Gy0fTLPRbfRIbKA6dbxLFHBJGHXaowMg8E+9enLFvDQjGerMVT522jR/Cj8KWivqjxRKoxeX/btxhrTzDbRZCj99gNJjd/sZJx77/Wr1Vct/aTqZGKmAHZ5WADuPO/8fu+2amQFgf8fEQ/hy2M/Tj+tMgO7exPzbzu46EHgfgMUtx/qSwIBX5lOOhp0nF0ccb0BI9D0/z9KTWofZOV+LsL3Hwx8RJGCZEsnlX6oQ4/Va0/FGnwRa0Ne1DxMdL0u7s4beS3hG2a5dd7AI/Lchzwg3HHUVb1y1F9oeoWTLu+0WksWPXchH9aytJkivp/BWsTBHmn0J1BPO0lYX3D0ON3NfL0ZcjrK2zPY3UR2lQalcWiWWgWLeE9DU5LNEDfXPPJw2RHn+825z6DrW/4c0nTNFDxWNsI1mOZnZi8kp9XdiWY/UmrZzUdxIIoyxwW/hHqa5pYqcpJvZFxhZWK/lGItGc4ViFz6AnFNaSNThpEB7/NVqWNru1h8tjvQbZmxz+H+NYP9qC9u207wrp8GpzxvtuLlm22tueh3Sc72H9xcnjnFYPCuVR8mz1NFOy1M3X5P+Ef8WaZ4stGjEdy6abqybwBLCzHypPdopG7dVkf0FaXjrQLia9g1u08VDw3b2ls0eq3BgR/MgX5gQz/ACxsvz/OQQA5GOmOeubmws/ELQaZbnxl4uibDycR2Ol+xblIiB2G6U/jXUeDNSu9Yj1nwx4qtrN720IEggjYQXdrMp2OqsSccOhBJ5QnuK9fDQUYKjN3Zzybb5jlNDWZ4rmy+HmnS6Dp9y/mXfiPUYjLd3zf3okl+Z89pJPlH8KkV0eg+HNL0Wa4urZJpr66Ia6vrqUy3E5/2nPIHoowo7AVR8Ez3NhNe+D9UlaS+0XasEz8G6s2/wBTLjuQAY2/2kPqK0/EWvaX4fslutUuhCJHEcMaqXlnkIyEjjGWdj6AVxYicublnr2iv1Kjd/CvvM/xvHf2kVn4m0eOSbUNFkMxt4lybq2IAnhx6lcMMfxItWfH8Sar4f0zxz4aeO7utLUXls8Tbhd2bgedEMddyDcv+0i+9VYPD/iPxhGW8Red4c0ViSNNtrj/AEy6TsJ5V/1Q5yUjJPYv2rp9I1bwrYavH4I0m7sIL2ytA6abb4HkwrgAbRwPvD5euCDjFd2Hpz9m41ba9CJuKfusrWN1bX1lBfWU6XFtcRrLDKhyrowyGB9CDXk7b/hn8ZwwDR+EfG8/7wnOyz1b1PZRMP8Ax4e1dx4etH8MeJ7/AMInjTpQ+o6OxP3Ymf8Ae24HYRuwI/2ZFHapPiN4WtfGngzUPD1wwia4jzbT45t515jlU9irAHP1rxXD2FaVOWz/ACOm/OuZEvjjS7zUtEEulYXV9PmW901mOB58ecIf9lwWRvZjWXbX1vF4k0/xVYMiaJ4uiVblGb/UaiigJn0LqrRMP78a9zVb4J+MLzxT4Ymtdcj8jxNodwdO1mE9ROnAlH+y4G4Hp19Kkl0WFdU1TwXdF4dF8TLJe6fPGADYaghDvs9yQJ1/2lkFdOGV+bDz6kTe00dtXJ/F9Gk+HGrQr1l8iMf8CnjX+tX/AAXrF1qelSwaqqQ6zps7WepxKeFmUD5x/supVx7OB2pvxMtz/wAITPPPiKAXljuZvT7XDkn2Armo0Zqso21TNJTXLc9GryS00+PxC3xI0uaRoo73V5rNpFGSqmzgQkDvivWxzn615fNps2g+IdaFv468M2h1K/a/a11C2/exF1VcZE65X5Rg7a9vGU5VKVo7nLTklLU6DTrG006zis7K1gtoY1AEcMSxr05OFAHNYXxUAb4da9Ef+WtmY/xYhf61bhi8STANa+J/B1yPVYJP6TGoNc8N+L9a0uTTLnUfDS287x+a8STbwqurHaCSMkLj8a8qGBrc6b7m7qxtYlYhvi1rqZ5h0XT1+mZLk/0rdHWsXV/DviqLx1qviLQ/7EuIdQtLW3aK9mlidDCZTwVVgQfM/DFNkh+JSj5fD/heX6avMv8AOCtMXg6s6rlFCp1FGNmdRP8ALpcC+pJ/nVMc4rCuLv4oNDHG3gfQXEfePX25/OAVXa++Iyff+Hds/vHr0X9UFTiMFWlP3Y6WKhUilufPt18S/iWv7Uo0ARN/YaaudMV/7O4+yNICf3mPYfNX0FqlufEvjvTPDQUvp2nbdV1UY+ViG/0aIn3kUyEekY9aemq+OshZvhzeBf8ApnrNq382Fbvw30bUtO0u4v8AXY1j1fVLpru6iUhhAMbYoQw4IRAoz3O4966qFCU6kZShZJGcpJJpPc6O/uYLGzlvLuZIbeCNpZpXOFRFGSxPYACvJV1DxdquhSajrmi6d4o8OaqXuP7IMAhu7W3Ynywhb5Zm2bTg7GDE4Y8Cun+K8kmrS6X4Mt93lam5n1N1YDZZRFS6n/roxSP6M/pXN+MLrXoPGi2+iLaMn/CO3MkkVxcSRIpEqgOoVT8w6DI6d60xWJlCahDcinC6bDRxOyn/AIV7ra6lHaxj7T4a1yR47i3HbbI4MsXHAWQOp7EVXn1DWbG21rxtdaVcWGt3ZTQvDNjdqPMjZyMuwUkHdJlyRn93CD0rKv7eLVfhV4KkAlbxRqFpY2umakkjLdQSvErPN5gIYqqhnZScNtwetdR4m8R219f6lo994YuvEWkaO0cNxcwDdOtzsDFo0GCWUMu4odwLYUHmlQlSmva25XsOV17qKN94N1G3k8HWOjXt1YRaUblpbuNEklLNH8zNvBXLsWY+5NN8HSv4e+F0k/imOQCGe9N2s0fzSg3MuwbOnz5UAD+8MdaveHH1KSI6l4S8QReMNKEhElrcS+Xe2uBgx7z1Ix9yUK3XLVFp2oWPjjxtaafFDfQ2GiSrqWox3MDQn7SDtt4XVhychpeMj5Yzk5rB4eo5Ri9VfctTikza0ONPAvw2lv7qBLZ0R7qS1iGFM8pysEa9huKxqoxnjual0HTJdP023W9ZZNTuma51CRf4pn5Yj2Bwo9lAqPxHdprnjK20hfnttICX1wmPlknbPkoc/wB0ZkPodla6r8xdm3OTy39B7UsyrJfu10CjD7QIuCWZizHqx6mn0UV49zosR3M0NvbSz3EiRQRxlpZHOFVAMkntjHWvOvD8t5pHhuS+0G3j0nXPHOqebYQiAbbG0QAfaGi4BIiXzG6ZeVQT0NdD403axfaZ4JhQSHWGZr/k5jsYypmb/gWViH/XQnsagsL+PWNf1bxYkSCztA2j6ORyGjjf99IvoGlG0e0SnvXrYOLpU3Pq9EYVGm7FPW99xdW0nj7wubt4Di38R+HhKJov9p0T99GPUKZE4Oat6ZP4gS3kv/DGtWPjzRVkIeLzo4b+3x/AGUCORh6OI29zTrS9ubVgYpT15U8g/hUF7puiapqI1Jhc6LrQ4TUtNlMMp9nxxIPaQMK66sJW/fR5l3RCf8ptaL4o0fVLhLHzZbHU2XcdOvojBcj1xG2C31XI962yMD8O1cXr66vNpcNn4v8AD9j450pASbyziEN9Cf76xE4Le8TqfRaq6PYT69pF/p/g3x59usnQW1xY6rGzX2mqw2sA/wAsgfGcCZScj71cLwMZu9KV/Lqae1a+JDU1y9Gn6z4zsSJL3VpF0TwrCQCGUEgzj1VnDSk/884lNd94b0vTdN0Cy0iGVla1iERlc/61v4nPuxJY+5rj3n0n/hatv4flii06Hw9pyQaHbTZT7Q0iDzZIQcBwiKsfGSCz9K7Hge3aqxVX2TVKK91LqTCPN7xPPazQn5lJB6MOlebtq10ttrnjqzVJL68mHh/wojg4Yl8NLjurShnJ/wCecAPSun8baxqNloselaTKV1TWZ106xON3lO4O6XHpGgdz/ugVQsoYbrxlFpVj/wAgXwfarZRgj/W3jxruOfWOLA+szelVQhTpReIV/RhJtvlZs+GtIt9B0Cy0e1ZmitYgu9iSZG6s5J6lmLN9WrRFFY3jTWJdC8N3WoWsH2m9wsNlbjrNcSMEiQfVmGfbJrylFzl5s3ukjEm1SCHVPEfjZ5knt9BtjpOlRkZVr2Qgy7fVi5hi+qsPWt3wfo/9g+HbXTpJTPcqpku5z1nuHJeWQ+7OWP4gVz0WkRw654f8DRTNPa+HLddX1OZgP9KvJC4j3e+8yzH3CV3Hf0Nd+NaglRjstzKlq+YuWaiG3kum642pkda5rXfDOkazeQ6hdRSw6lb58m/tpWhuY/8Aga8kezZHtW48ztCkRPyqeBTB1HrniuapW+FQdrfmWo6u5zmla94o0HxRpHh3WJrfxDa6rLJHBdoggvIAiFy0sajZIgwAXXbyy/Kc1a+Lc39qrpfgiFsnW5i1+A2CLCLDTcjpuJSP/tofSo/h7CuveMda8Wtte2tC2jaYw9I2zcye+6UBM+kQ9ag8N3Da94k1rxUyJ9maT+y9NfruggZhI4Po8pf8I1Ne1KrOnheee9jnspTsifV/CPh/Ur+PUnsfs2oxf6u9spGtp1HYeZGQSPY5FUdTTxdpVldE32m+LNH2lpbHWo1hkWMDn98i7G4H8cf/AAKurrmfH5m1CPTfCNq0iT69c+RM6DmK0Qb7hvbKDy8+sgrysLWq8yjB/edE4q1zGax8I6b4W0vVdL166+HZ1lFuLezvJleAEgHa0EpaNOq/cKfe684qe7h8S6Wnmat4eTV7NgPL1Pw8/mFlP8bWzncB/wBc2etHTTH4j8Y67q0saSaXZA6JZQOgMbiMhrhwDwQZMJ/2xpn/AAhkOnSvc+EdW1DwxO5DGO0bzLRsdjbPlAD/ALAU+9ehUxdGNRwatbqYKEmrmUfEmi2unahcadq1jdajEqJBauxjnErsFjVonwwy5Qcjmr72Ql8b6F4dyktv4X08XlySOWupF8uI/wDfP2h/+Bj2pdbutSS/tb3xd4H03xLHZMssGpaTCGurd1OQwgk+Yc4PyO3TpSWDNq2tXeteDvEmn3N7qIWW60nVIGilUrGqhcjEkYAAHzIwGT61bXtKcvZyu5Bs1zI688DPapLRFa0UOAwdSXBGQ2eufWuTm8XNo7CPxnot54dbH/H237+xYevnpwn0kCmun0e6t7qzR7a4iniZQ8UkTBkdD0II4NeT7KdKVpKxu5KWxn/8I3Z2ks1xodxc6HcS8s1mwETN6tC2Yz+QPvVzwPqF/qB1I6mtnNPY3TWa3sEJi+0hVBY4JOMMSuASMqelJ4k1T+yNHmu0jMtwSsVtCvWWdztjQfViPwyaj1Er4K+HcdnZuJ75VW1ttx5nupW+97kuzMfYGvWwUpWcpPRGFS2xzVz5t/411fUvBPizQb3UnRIbvRb3ALeVuA2SId6YLP1V1znpUlz4o1y3VrObwHryau2FhhUJJayMf4vtKnYiDqSwDY6KTxU58G6DdaJZaNfadBeNaQqkdzIuJ4uBlxIuGVieflI5Jq1F4a1W1iFtZeMtYjswoBW4SK4mA9FmdS/4nJ965pTw9dt1ItfqUlOKsjmyLnTbi40HSb1L7xrq4jOu6rDymnQ84jj4+UgMVij6kku3cnn7/Q9M8Z69Y+ALBF/4QzwvKk2qRI+5bu6B3RwFurhT8znPJPPrW18StYs/AOhWXhvwnZRHxR4kuWtdNU5MhkfiW7lb7zbAdzMevA6dOn8BeGLPwh4XtdDs5HnMQ33FzIPnuZjy8re5P5DjtzGIxDsmlbsv1CENTdAwoAAAAwMAAAf4VxfiS+0vVNTvP7avYLfwd4bC3OtzOfknuVw0du3qqcOw7sY19RWv4w1K/toLXS9DWN9b1SU29mHwViGMyTsO6RrliO52r3rA03Q9M1W9h8M2jPceGfDcxW5aQZ/tTUmyZJJD0cRlix6gyN/0zFZ4OnGK9tPZbF1Hd8qNlgkXxgvpjH5i6noVvNZ3B5wsUjrJGvbb+8ibHq2TXSV59pd9dQ+F/Al9druudN1SXw7fnuA2+BXP1eKA8/3q76eWOGCSeeRYoo0Lu7HAVQMkk/SjMI/veZdUKl8LT6HK/E2b7NY6Nd2yebqsGs2r6dAoy88m/bIijv8AuWlz2ABJ6VJ4ys7dddl8I+HrNdNuPEbvqWvXyD5mt12xMqnvJJ8sfH3AWbgkZzIdYmjii8eXli0t9fk2HhLSZF2uyvyZ3zyhcDc39yJcdSaS71K6m07wX4u1WaOTUtO1KbQtXMC7U3SuYGOD0Xzo4WA9CK76MJUcO4dbXM5Pmkux3FpbW9naw2lpAkFvDGscUSDCoijAUD0ArP8AGWm32reEdVtdNXN6LZpbQ/8ATeM74/8Ax9VrZgheaXy0HPc+lWbqZYUFrb4wPvt6mvKoR/5eT2/Nm039lHEwa19r8X6BrVuoGn+KdDBLrzi4h/eKh99ksv8A37PpXU968yuoxpXgnW7VEkEngbX11a2A6vZyEzMB7eXNOn/AK7bxNr1poelJfMsl1JO6w2VrDzLdzOMpGg9T1z0ABJOAa6cdBzqRlDXmRNF2TRR8e6gf7Mbw7Y2i6hq+sxSWtraE4XYw2vLIR92JA3LeuAOSKb8SVkk0Hw14el1F7nSbzUE0rWpomw8uImxGxB+QSSKqtjn5tves7/ic6Nfmyhltrvx5r0IkuZ1Xdb6NZDIXaepVWLBRwZHJY8A4zLPwyljpXjT4e6W9wPMtode0qWZy7tcAjecnknzoUcnPWU110KcaMfZX95ozk3L3uh6RHHHFGsUSLHGihVVVACqOAAOwxTyzZB3Nke9UPD2qQ65oGn61bArDfW0dwinqodQcfUdPwq/XhtNOzOrocjfx58WeLcAZk8IAY9cPcf41a8B39mngbw8st3Cj/wBk2rFWkAbmJe1JcqG8b6xHg/vvCjg/hK4/9mrgvA0Gn3Pwi0Oa/untn2xAOsJkJ/cJwccivVnRdXDwXqb4HDxr1ZczaXkr7npPgu4gb4m+Ifs0scqz6TYSbkYMMrJcr2/CqXhdDD418exsMA6xDKPo1nB/UVd8JNbW3xFvbOAIVbSoXVgoBIG0f+zVzmuXeoTfFPX/AAjoM/2bU9WFrdSXYXd9gtVg2PPjoXLBUQH+I56Ka6qtCUsMqaOStFUq2m1r/gbeo+K7SK+k07SNP1HxDqET7J7fTIhJ9nOM4lkYqkZ9i272p66p4pJx/wAK71ke/wBts/8A47Vu+vNK+H+jab4d8N6K95ezlhZafC4VpMcyTTSN91eRukbJJYAAkgVENe+Im0H/AIR3wuCeoOrTcf8AkCsXhMNRSVR6mXtJvVIzrmDxXrWteHTN4PutOgsdVju5p5763cKipIpwEYkn5x2pljYeMdF8QeJmtfCZ1K11DVmvbeZNShiBRoo1IKtyCGQ1rDW/iGxOdD8LD0/4mc5/9o0p1j4g5407wovrm8uD/wC0qtSwns/Z82gvfvfqUlPi9TCI/hzboIiWj/4m0A8skEEjCcZyc465PrT/ALV4+yf+KDtxxxnXY+f/AByrY1b4gbebXwop/wCvi4I/9ApG1nxiZAl03heOE8OyST5z6cjisuTBN7/iHNNGet58QpFb/igbPbyMjX05+n7qkS7+ILbfO8D2eyLGAuuJkH1IEfWrtxrXjElWt28ORxcBFJn3HnGeB09qmu9Z8WLcAW//AAjZbb8/mGcA88dB9aOXApb/AImft/NHN6ppvjKCebU/C3heLT9Ymw09xHqkLw3BHQSxEAPkcbhhgMYbtWmPD2sa7oT679li8G+LpV2zmNkvLaZxx86jAkU9j8r+/arkGt+LjIY3TwmItpJKTzqSe4+7Udz4h8dQSi4/4RXR9QtE58u01NkmI9QskYUn2LD611U6+G5VFSC7k+ZHPXNlb3HibSfh02ofarXQ7ePVdVMxAk1C4ZiYsjqQH3SucYzsHrXeHnOT1rLkj8LfEvSTPH50Oo2Em1ZNvkahpc/XB7oeh2nKsP7wNUtJ1LVNO1oeGfFRgF+yFrC/iGyLUkUfMVX/AJZyr/FH0x8ykjOOTMKE5NVI7G1KS26kmteG4bvUf7a0q4k0fX1j8tNQt1++OyzJ92ZOnytyATtIPNYaWWi+J/EUNj41086L4lZo1m+yXGy016GNt4UZ4lUEAmNhvXkZK5J7rtjn8az/ABBo2na9pkmnapbiWByGVgxV4nH3ZEYco4PIYYIrkw2MlTfLLWJpOmntuc94cuP7Q+Iev3muK9prkZa1sbGcANFpyMNskfaRZH+dnHQ7UP3cV2NcNexXV7dWPhfxVqElrqkb7vDfiiEBXklwf3Mo6eYV6xn5JVBPBGBt+G9aurm9u9C1y2jsddsAGmhQ5juIj924hJ5MZ6eqsCp99MbRc/30XdMmlK3uM6Cilor7c8ESoWJ+2Bf3u3yienyZz/6F/Sp6rSK/9oxsIzsMLKZPMwAcjjb3J9e2Md6TAlm+4P8AeXP50Mf9MlDEg4G0H+7j/HNPYBlwwBB61GBvCxSMQ4/1cnf6H/PNTLuNdh6feH1rzXQbq4s/BPgB2eQSWGv3OizHodg+0wqD7ZWP9K9Hjc7irrhx1H9RXmuvTNY+FPiB5se7/hH9et9chGOkeIJ2P/js35mvmHG2Jq0+560HelFnpIe7A2mWLHqY/wD69ZWraxa2FwsLvNdXzLuS2t4/MnceiIOn+8cAdzWX/aev+JbS4utF/wCKd0BV51rUYiJZBnloYXxhcdJJOP8AZNS+Gljit5bfwPZGC3mH7/xBqKtLLct1ygb5peuQxwg7A1yUsHK3NWdom7qdIol1BZFtseLtQOn2twpFvoFg++e59nZfncnjKpheeSRSpFrGqWy2LQnw7owUpHp1mwWYoR/y1kX/AFf+5Gc+rVoaZpFppcskkLSXWpzD/Sb+5PmTOPr/AAr6IuFHpWgqqgAXPHc10VK1oWh7sfxM1G77sr6ZYWel2Edjp9tHbW0YwsaDA9yfUnqSeSeawfGgudHurLxppsUstxpIK3sMYJa4sHIMygd2XAkX3Qj+I1oeI/EWnaCII7nzbi9uiVs7C2TzLm6b0ROvfljhR1JA5qrb+Eda8VCK48auLHT/ALw0CynJWTnj7TMMGTj/AJZrhOoJessMqlSadJWj3fUcrR33L/jXQ9Q12XSPEnhG906HU40MS3VyjSQy2UwBYYUgtghJF5HK4yAxqO20fwz4JU+JvEusC51UxiF9W1EqJDnnyoUXiMEnhIxk+5rT0Txd4VvvEM/hHR9StJr6wg3vbWo+SJFIUoGA2ZUlQVByuVzjNcNdadHD8VtVOvzNqGoGMXmiyT/dgtDhXjiX7qskmdzD5iHTJ5r0cVONCDrct2jkrVHThzWuXbrWfFfjCU/Y477wxoHPJG3UbwdMEYP2dOf98/7FZWqeG7fSNGtbjwtZraaho85vrMRjc8snPmo5bLOZU3ISxJyQewrvNPdTCkasC2enfPtVXUMreuNu1hjr+defjXJUYYiNS77HmVK0pWqJ6EPi6FPGHgrTvFnhVxPqFko1LSWxzKdpDwMP+miFoyD0bB6irmi6jbavpFpqlpuEF1EsqK4wy5HKn0YHII7EGsP4eXI8PeMLvwy8ipp2r79R0xScFJxg3EI9jkSge8nYU6CE+FfHlzobFhpeuvLqGmsQcRXPW4g+h/1qj3k9KrGQjiaMa0T2sLVUrNbM4v4ltJ8PfiHp3xLtY9uiaj5em+KgvIVScW90R/sElSf7pxXoHizSP+Eg0Ex2l2tveRsl1p12pyILheY5Bj7w7EdwxHer2u6Xp+uaNeaPqduLixvYWhuIm5DIwwR/9cdwDXnnwQ1m/sZtU+F/iSbzNZ8M7VtZnPN7p7f6mUepUYRvcD3rgjJzip/aj+XQ6bWdnszXj8RKJdN+ITW4t4JiuleKbM4BsZ0OEmf0COdpJ6xyI3RRXV+L7FfEnh/UNGvXKw3lu8OV/gJHysPcHBH0rA1VLXRfFDSX1tFL4d8UBdP1ZGX5Y7gqUilbttcfumPqI/epvBV1eWs174S1iRpdU0UoiTNw13asD5M+PUgFW/2kPrXbiqkqlKNWL06kQSUnFnUfDfXpte8JWtxfKkeqW5a01KEH/VXUZ2yD6E/MPUMp71yvxL0fR9N8Yab4sv8AR7G6s7wLpWpzXMCSCAEk28p3AgAOTGTx/rVz0qaC7bwz8QYJ2wNH8SslvMQuBBfquI3J9JUGz/eRB3ru9d02x1jR7zS9QhWe1u4WhmjP8SsMH8fQ9jXo05rEUfUwkuVnFTeDvCMh/eeFNBYjj/kHxf8AxNcn8RfCPhXTNDtL/TfDmmWd6ur6esU8FusboWvIVOCB6E103gm8uViu/DeqSySatobrbTSSnL3UW3MVx/wNRz/tKw7VW+J3zaTpEXXzPEGmJx/19Rn+leJT54V4023udUmnFtLoZ+oeGNB8TfFnxhLrenretaLYRQM8jjywYWYgbSMdQauf8K08Fj/V6TPEf+meoXKfykrU0K1ml+IPjmeOMsDe2aflZxn/ANmrofs1wCuYX/KtsVKuqz5b2Jg4KKOXvPhv4WtGjS3XWYflBOzW7wf+1aI/CGnxLth1TxLGP9nXrv8ArJXXaqrtc/cbAUDOOKoyyJFG0krhERSzMewAyT+VY4irVVRqLZVOMbI5BtNvP+E80LRtK8S6/wDIz3+pLLqcky/ZkG1UIYn78hA+iNXqrukVu0kjKqIuWZjgAAck1xPwjs5rrT7zxhqELxXmvyLNFE4w1vZqCLeL/vklz/tSH0qx8TfEmhaPp8eja3DqlzHrKTW7RafA8sqQhP3shCfMEUMMsOm4da93Dxcaa5nqc07OWhxF34k0HxRcw61q0WpeDbhkePRPESyjyLi3L/IJCfkG4gN5cwwQcqcmtVdc1HQJBb+N7GKKHaVi162jLWUydjL3t2PXDZT0aqtiNUs/DUVxps1p8QvCjoyF4PKF1HCBjaUH7u4AAxtwjcYwTWZpmq2mh2Ek3hXVxqGjzXUNi/hu8O4wTTOE8pN2Xhb5jmJwVABwFFcdWMasuWtG3ZotPlV4l/8AtiwTUtZ8dC3S7sPDsB0vSFiYFbq6k2+aIscElvKhGM8h/eum8M6d/Z+iQRqP9MOZb5Scl53O6Rs+pYnB6YxWP4l0exmm0/w/4Qm0KO68N3P9of8ACPMBDHIzq3llthzH8zMynaV3YJHAq54e8T2mrXr2EkM+l67CpM2m3q7JdoOCw7Sx56OmRz26VljYSpU4wS91dR02pNt7ia3p+jxx3/iJp5dIv4oCzahaNslKgcBh92TB/hcHritfStTu9C8A2ms+Or6zhvYLRJL+WOMpGr9OnJ7gcd+nWsfVbM+IvFumaUm+O0snTUNSQf8ALVgT5MJHoWBc+ojx3qTxYG8ReN9P8Pgyy2+j+Xq2osn3WkyRbREd+Q0pH+wnrXRhJShRcnr2JnZysYumtq2iyalr+leT4z8PateyXsl3pbq95A7bVKeWPlmRFVQNpDgD7pNdRomtaTrUDzaVfw3axNslEZ+aJv7rqfmRvZgDWZqPhUJqb6x4a1Gbw9q0h3SyWyhre6PpNAcK57bhtf8A2qwPEU9jJqi3XjS0k8HauD5dr4o0mXNtMOirMxHyg/3JwV9GzXE4UMU7wfLM0TnDR7HU+ONRuNI8G6xqtnj7RaWjzR5Td8yjI471m+G/FE2t+Lb6yOm6pplpbafBMI9RtfJkLtJKCwyTlcKo9iDUOuXOraZpstl4z01NW8P3EOx9a0tCyFD/ABTwAlowRyXQso6/KKh8WPY+IpNO0vQrqG4u/FMX2Rr23l3hNOjJkndWHGcOUBH8Uo9KwWGnF+ylHV9S3U0uirFeXh0HUfEsUklvrfi+4TStAx8zW9oCwSRfT5fNuCfQqOwrXvbez0uystC01fLs7CFYkT0AGBn3x+pqLTZbbVvFV7r0EappHh+N9H0eNfuFlwLiQD/eVYh7Rt61GX8658yZiNzZY4yRzzXq0lF1NPhh+ZhKVl5sNOvPDtxef2RJrlimrM+FtftC+YDjO3aTy2CDjrg5q1e6ZdWvJXzE/vLzj6jtWW2mNpWk3emyeHLHxh4Zur6a8lt1VRe2zSsXZlDnbKQScYKOBwM4qbwyt1LZzzeAPEK65b24Ak0HXHkju7Rv7nmsDJHx0Eqt7MBRz1G3KnK/kx2jazRv+GIW8uScscN8qjPHHU/yrmRfC3fxD8RRbxm7lI0Dw2oUFpm37N4x1DzfkkOehNLrvjB7yBPCun2l9o3ivUpRZw2l5blXgDDMtwrDKSJGgdtysQSFHGauaZZWd34tt9L06MroHgmEWFom7/W3jRAOT6+XEQuf70r+lc8XKm515q3ZDlraKIdUttft9KGm+MdPg+IWjYBeWO2SHULc/wB4ICFk5BO5Cjj/AGqXSH1DDXHgTxBF4lsYAqz6Hqcvl31qO6rKw3hsfwzg5/viu279axPEHhfSdZuI72WOS01OHHkajZv5VzER0/eDll/2Wyp7g1zRxymuWtG/mX7Jr4TAh1phf6p481bw/q9gmhWZs9Lsr6Dypp7qXHmbFzhtx8mJWBIOXwcZrovB+knRvD1vaSsXvHLXF7ISSZLmRi8rE+7k49sVja8+sJojaT400ZfGehYDSXdlF5V9CVOVcwqRuZeDviIYYyFpmhSayulvqHg/XIfHWkpJt+y3EqxX9qB1j83gO4/uyhW9WNdNaiq1KMaGyJi+WV5HaVy99c2N546V9QIXSvCdo2q3kzH5EuHUiJT7rH5r47bkPpU1l4z0G4s72eS4ksptPhee9sb2MwXMCKCSWjbnHHDDIPYmue/sm6m8P6P4a1FYxqHim8fWvES5ORboVYxDvj/j3g+gbjNc2Co8s3Oppy/mVVleKS6jZdRtdbew1zxx4H1DR55UMllrWjyu8trE3KrceWBIhAxuBV48961LG68S2VkNR0u8tPiBoDFsXFg0Ud7EB/CVUiKb3xsYehrEt/FuuaHqeoWXiA3d3rtxcxx6fprLFFatHLcGOKSKZQTsxt3hyWUgcciuil8JJcOusWry+F/ELr++uNJl+V39JFK7Zh3y6Z9MGt54iEtK8fmieS3ws09D8SaLrMzWtleBL5E3y2E6mK6hH+3E2GGPpjrzTPG+rzaL4aubqyVZNQl222nxN/y0uZGCRL9NxBPsCawvE/2yeCGHx34Vi8Q2cCfJreihkvbZv7/kg+Yh7kxO30xUvhvTrG6ubXxU3xAXxH4b0Iz3Mcc0S+dBN5e0ec64LFF34DIHBbkk1NPAxnJSpyuhupJL3kbniISeDvhfBoekXaRapJHFplhNtyWupTt83HqCXkPsDWn4dt7XQ9Ds9FtYUays4EgjUjnaoxn3J6k+pNcHY3MV58TbXTtVuxDd6datqKWtyQr3F3dg/NGD1WGEeVx03kdq789cHrTzDESjNRg9hUoJq7Lvk21wP9Hk2N2RjXndxq0dpN4q8bRxyy3NkB4e0ZByJZywD7B3zOyoT6Qmt3xvqs+jeG7i4sY0l1GZktLCFjgSXMp2Rj/vogn2BPasmx0hbHxL4d8LWzPNpnhOyW8mldsm4vZQ6IW9SF82U+8imjCyhyuvNWtoE7r3Ub/hnSLfQNAsdFtmZo7SERl2OS7dWcnuWYsT7k1o1c+028vE9uAf7y9aBa28pHkXQyegcc1xSoc7vGV7minbdFCfiF+cfKayvE/h7Q9flih1jToLkRoDby8rLG3qkikMpxjlSDXQTWdxH1j3L6jmqj7UTyrglYRyshOPL/HsPQ1MYSg2mmmV7r13OfbT/F2ljd4e8SC+ttuDp2uKZ0f2E6/vF4/vb/pXMSt4T0/UhcazpGrfDjVJ3WMahp8wNhPM3CruUGJmJ6CSNScGujTX9V1i8Fj4Q0yLUFVts+rXLmKxQf7BHzTn2T5fVlrRsfCukaA7eLPF+uDVL61UsL7UCsVtZD/pjF9yP03cuf7xr1sIsRJfvPh8zCbgnpuSaD4X15dXg1DxF4gtNZjsB/xLgll5G12yDLIAxVn2naMYAyTjJ4xobx/GHjY38JWbRdE3xWUpHyXF4crLMvqka5jU85Yyemat2vji18WPr+h2FjqNpCNFe5tL+dDCblWLxl41PzhQQMMQM5yOBmtLwRDbweDdGW1gigiNhAQsahVGYwcADoKvGVFCmow2ZNNa3ZqwxrGm0ZJ6knqT61V1zU7PR9LudQvp44Le3iaaaWQ4WNFGSzH0AFWLmfysAYaRs7V/qT2FeP8AxRWT4geO7L4W2tww0y2WPU/FMq/xQhsw2uexkYZI7Kua8qPvO3Tr6GzehJ8GtKvPEuv6h8XPEMcgu9UVrfQYJRg2enA/KcZ4eT7x7gY9a9Qv7y10+ynvr64jtrW3jM000jALGijJYn04qSCKOCFIYY1jijUJGirhUUDAAHYYFcxdwQ+L/Fh0aWUf2DocsU2rZ4W4ufvQ2xPQqvyyOO5MYPU0oQliq1rWX5Iq6hExS+rsserxuLbxb4nQ2+lo+C2j6WCGeYqf4sbXbI5keNOi122g6VY6HpFrpWnQmK0tk2RqxLMeclmJ5LEkknuSTWNo6h/il4zku8yXsL2cdu7HPl2rQBljX0HmeaT6nGegrp60x1S0vZR0USaS69zgdS02W5m+IXhS0d0utQs4de08kcLcKNhI9SJLeJv+B06PVLT4gRwBbhYvCVvZx6hrt3v2pKSgkWzJHQAfPJ/shV/iOOg1GcWPxF8KyxIXnulu7KQKMsIDGspc/wCyrxxjPrIPWsa50DTZtR/4QPQ9Pi07wrpMy3eqRxjb9suZG81YD3KcrI575Rem6u6HJKlGtU+yZu/M4xLvhn7br+rSeMdVt5LYSIYdGspE2m0tSR87DHEsm1WI/hUKvrWbPYM0/j/wtBCWe+tI9d05T3nA2sF+ksMbH3kruj1rmvEkq6T408J+IWdljW8fSrgDoUulAQn6Sxxf99VyYbEuWIu+pcoWhZHR+H9Zt9S8M6dqlifl1G1juQe6h1B2/hnH4U6uY8BR/wBmnXPDDPltH1SVIh6W837+ED2CyFf+A1oeJtftdDghDRyXl/dsY7Cwgx513J/dQdgOpY8KMkkY5xxClKq6aW2xUbRhzFOYrb/Ea3sruMHTvEWlTWEuehlhJdF+pjkm4/2PrWFY2er+EorGTVJoPEHjeS3+xaPZRsVtrK3GFMz9wCFBkkIySRGvbLdb1b/hCro+JPE1qfEHiwWrTW+lWAzDpVnj964Y8DgHdKfmcgKq44ratEt7H4s64u7zm1vTrXUbWZuSI48xPED/AHQdjgDgGRuOa9RKWHw6bV5Iw3npsbPhbw+uk6NPcz3T3+r3Uwm1K/kG1rmTAGQvREAwFQcAe5JOdr102k+L/C2sqg8h7p9Lu2/uxzr8jH282OMf8CrrNLYMZIG4Ein865jx3pL654Q1TS42KXLwlrdh/DOhDxn8HVa89VHz067fqa8ujiVvBFs+ky654dkYFdN1OU2y/wB22mxNGPoPMdR/un0rpK4qz1eG88XeGfFcavHB4v0QQyR9o7iAGZAffa86/wDABW14q119JFrY2FmdS1rUGaPT7FG2+Yw+87tzsiUHLOenAGSQDOLoP2/LFblU5e5dkSjzfic9umC83hmddo6/69QD+Oa47w/4b8Tp4M0zSP8AhA9SSS0gjSRbjVbaGNpVRVZl2lzg7fQfSut8Ez6Do/je98My6j/avja7sTf6pdKnyxIrKqQrn7iLv+WPrjLHk5OH4S8MweIvCWkavrmveJ726u7SOWb/AIndxHGXYZbCRsoAz2xxXozjTw9GMampNCtUhNypSszb8BeHfF8Xjk+IPEFnYWFsNMa0SGHUGuXdt6EEnykUABSO5rtV0zTNO1XUfEDBYri6hjW6nY8eVEGKj2A3Mfxrzzwx4d0vw38W9GXSIbiCO70m+8/zLuWbzWV7cqTvY8gE/ma6H4zztN4ctfDUMkkc3iK8TTS6HlISC87f9+kcfVhXVRqwdHmirIyqSnKfvO7MjwNFc6m1z401aBo9R1kAwxv1tbJSTBCPTg+Y3cs5znAreuLxVO2MBj69hRfSCKFYYsKMYAHZazq+WxFeVSbk2cWNxjov2VPfuSvcTP1lOPbio9xPUn86SmyEn5Y92c4GBkk+mK5ldnkOpOb1YsoLIQuc8d8Z56Zp/wC6uVLQp5UyDhHGMr7+1Wo9OkihE1/OsCejIdx/oP1qb7fYwjFnZDzF6SSHkHHp/nIrup0OVfvXZfj9xr7FxX7xpFGzWSS6Q+TKcZGNpOG44/LNPbT7szSmaGRI8lmfB5HYfkBVqXVrq4hZkkigmQZYY4I9fp79qhTVtTYI0lwCAM4KD5vqKvlw8Va7+4LUUrXKTqkk+9YQiqu0KVwcdifT+dTRTSxHKOR7ZrTGoWl38l/agN/z1j6iob7S5II/PgkFxB/eUcj61hOi2vaU3dfj9w3GcXz02YOtaUb29XXNGuF0vxLbRbLe7H3J1znyZl6PGcY5GVzlSDWraT6P8SPDU+napaTafqdlKv2q2MmLnTblclJEbrjgsjjhlP1FVx1yOo9DVHWotSt7uHxR4eiEmr2ERSa0B2jUrbqYCccODyh7NkfdY12ZdjuV+zqPRndhcV7b3Zblnwrq1611c+HNfVYte08DecbVvYM4S6jH91v4h/A2V9M9DWT4gsovGfhrSvFXhl1Gq2i/a9LkcbPMBHz20p6hHA2MP4WAPVateD9Qh8TaLBqlkrxI5ZJo5fv28qkrJE4/vKwKn6VtjME4zvTWjPVp1Lr3ugmt6RY67pk2l6lb/aLaYDKAkMrA5DKw5VgRkMCCCMiuVubDUL66t/DmvaoLTxbYq83hnX2jGbyPHzJIuArsAMSR/wAQ2uAD930QzQ2mUt8PJ0MhrnvFujQeI9La1uZZYJ1kWa1uojiW2mX7kqHsQfwIJB4JpUa0cN7sne+4STnraxrfjR+NLRX2x4In41Ruio1mzGLXc0MwDO377A2nCDuv970wvrV+qd0VGo2eWhBbzFCtHl24BwrdunPrxSkMt/jTZEWRSrcg+9PpO9D2Ai/1jLHK2JVOY5MdfY/1Heuf0hriD4uX1q0WU1Hw8riNvuPLbzFfxys6/gK6J1DAqVBrE1y9hsPEnhi8vHKF757FZ+n+ujbbntksij3r5/FJQxyfdHpYZp0mYHha1m8aaZp3i7xVcHUbi7Cy22mKpSzssNyvl5/eSKQwMj5PHAWu+uJ2XMcXMhGCSeEHv/QVzHgqNdPk1zR42817TV7jy2P3Y4piJ1Ax0H708D0rpbeBmYRx7ncnJPcn1NebXn7Oo+Z80unl/wAE6FFyj2Q1FCphee5J7n1NcwNT1zxTcSWXgxY7ayQlJ9eu4S0KkcFbdDjz2BBBbhAe7dK7Oe3tYYGjnbfI6FdqnhcjrXO/Bm6Fv4dfwjdAJf8AhrZYygcCSDbmCYDtvjxnHRlYdqvDYdVal6zvLsE52j7uw9bfwb8NrE6hqF0X1C6yGvLljPf379SiD7zc9I0AUdgK47WNW8S+NG/003Ph7Qj00+Cbbd3IPQzyIf3a/wDTNDn1btWX4esmTxJrUmutNeeKLK7e3ubq5fe5hY7oWiHSON4yp2qAMhgckGu40jS4rqMXEsgZckGNeOnrXqVqkKEOaWxlGLlojj9WtZ9FtLLVPDNokV3osv2iC1gQKJ48Ylt8Dj94mcf7QU9q7XxzBH4t8Fad4u8KOl1f2QXUdMdTj7QhH7yA47OmVx2YL/dqprNn9luN0alY35XHb2qr8LNRj0HxTdeEZDItpqRk1LS8/cR+PtFuvpyfNA9Hf+7RGUK0E1syZw3iy7pV9balp1tqVjMJba4RZYpF9DyPx9RW9fj7fpyX6j99H8swHt3rkjp7eF/G13o0a40nVjJf6b2EMuczwAdhlvNX/ecfw1eu/FFn4daKKaOa8ub7MdrYWy757psdEX0GRljwoJJIr5xU3Srug9meQoOFR03szK8fQp/wjsmoC+g0+80x1vbK7mcIkM6cqCf7rZKEdw5FdVrlrL44+HNreQ2b2OqNBDqenx3IKPbXaqHQN3HzZRvUMwqhoPgue4v4fEXjR7aa4t/3tppqNm008gZLljjzpAP+WhAC/wAIHWpdM+I9jqHimz061066OjXzvbWuuMQsFzdKNwjjB5ZWUNiT7rFcLnrXr4LDvD03Gb3O/C0Z042JvC2sQ6/oVtqkUTQPKCs9u337eVSVkib/AGlYMp+lcL8dNO1DTI9N+Jnhy0afWfDTM1zDH96805v9fEfUgfOvoVJrrdWhTwv8Q/MVWXTPFD/Mxb5IdQROB7edGv8A31F/tV0BwQQVDAjkHpivMrQlhq1raHqxfPAx7abQ/G3g1J4JEv8ARtYtMqynhkYevZgfxBHqK5aS+1WXSIdWmh+0eKfB8ht9YhjizJqOnsOXQfxb1VZV/wBuN1FYvgUx/Db4m3Xw5mcpoWvGXU/DZZjtgkzmezH0OHUeh6ZNdp4ukPhzVLTx1bwCRLOP7Lq6qDuksGYFnAHUxNhwP7vmAda3w0lTqezfwyIkuZcy3Rp6laab4q8MyW/nx3NjqECvFPE24cgNHKp9QdrA9iBV74aeILrWtGks9WVY9e02Q2mqRrwPNA4lUdfLkXDqfQ47VzmgJb+GPEs3hSN2bTL9X1LQ348sRs2ZbZCP7hYOo/uP6JT/ABJcN4X12DxvbwhrVY1tNbVFO42u7Kz47mJiT/uM/oKrCyeFrOlPZkzXPHmNL4m6bPY3Fp420yLfeaUpW+hQf8fdix/eKQOrJ/rF9wwH3jWP46mhvrPwpNazJcW9x4j02SOWNtyuvmbwwPcEDNenxNHcRLIrK6MAQVOQQeRj1FeL6nYnwv438NeD2x/Zd5r632iE5zGiJM81t6YRiGT/AGGx/BXfiMNzVI1I7mcJ2TidZ4clceKfGU0cjqW1lE4P92ztxXQC7uV+7O/4muX8GS+dqPi2T/qY7lP++Y4V/pXRV4uJqTVaVmdEIrlRaGoXf/PQH6qK5Xx5d3Wu3GneB7dx5mtSFr5k4aKwjwZm9t/yxD/f9q6DjBJOAKx/hUG1mfUfG0kcfl6m4t9MbHP2GIsEbnp5jtJJ9GX0rqwMqtWom3dIiqoxR3iKsaqqqFAGAo6D2rzfw7PHr/irWfGCiQwlv7M01n6G3hb95Ivs8pfnuEQ+lb/xbu9YtPAmoPoVpd3F5IohJtY/MlgjchZJVTqxRSzBRySBWX4MuvD9z4ftoPDV1DPp9ki2qKhO6HYANjqcMrAYyGAPNdWZVHGmopbkUUua7KOq+GoH1NtS0G4k0HV23f6TaKNkp45mi+5N6cjI7EUeGf7O1S+vda8WaPocOqeHpth1qABYn+Q/PublGCtypLbd4wTmr3irVotB0e81eSEzG2XdHCv3ppD8saD/AHnIX8qwIrWexOjeBWVJpY1/tzxC6tx5rSbhGf7weYuQP7sXvWODrTjCUpP3UVUSbt1MvU9BXS5L6fXtNl1zT9Qu3vYfE2jbvtlsZDxv8v51VVVVDRll2qNwFPn1Swk0EN4yuLbxR4Zjbbb+I9PyLizPI3S+VyjLxmWM/wC8orqYfDs2kXr6toF9/ZU87DzNP2GSzlIzj91kbG5PzIR7hq5+Cz8N+IPEly3ifRbrw5rGlJHqWorZ3WbC8gWQsjOy4Vxujzh1V/l7iumlNVJXhLfoQ00tUdJ4N/sPwnf63o8Oq6lrusLCdV1GebEtwIyNsMbbAPmKJhVAy20t35p/CeTf4aOu/bbW81DWLhr3UJrdw6CZsDyuOnlqEjx/smub1Wa88KeIbfW7SO18M3fiuY32r6peWzS2u6MBbazkIK+WzK2S5KnKnGScVcAs7zxMNyt4B8ZXDDDKom0/WO+P4VmbH+5MvbiqxMXNKEJcrQoO2rR6dutrobZQIJv7w6Gql7Zssbxzxo8LqVYEZVgexrlovFEumammjeMbNNEvZX8u1uRIXsrwk4URykDa5/55vhvTd1rr7e6lhJRvnTurdq8qa15ays+5sv7upxp8N6hoc733gjU/7MJIaXSrgGTT5gOoCdYD/tR4H+yaPCNx4cuvDL+KrGy0zwbrGtLJYQzyNGUecMwDx8qJFZlLggAuACavfEa4EunWuhaSzrqev3H2CJVbBijIJnmH+5GGIP8Ae2+tZDaTofiPxTLp7aTa3Hh7wvb/ANlWUEqCSF52VfO+U8fIgjjB7EvXdh5zpUnKo7pbGc1zSSSsVtMu/wDhGdGtvDPjDTJdGS1iEcepxsZLC5xxvM2P3bsSWKyBeWOC3WtW50qaOMS27C5hKhlZOcg9Dx1/CiHRfEegWVx/YV4utaQE2DRNWcsAvdIrg5IGOAsgZegyBWN4ahsZdUlt/At/L4b1KNWkufCmsxEQH/ahGcxrn+OEtH/s5q4XS56D31s+on2aLiSTQvlGaNh1xwatvo1h4mVptStdt3EAkOoWrmC6jPUBZEw3HpnHqKjt9esbzUY9E8TaXNoGtucRw3JGy4b/AKYTD5ZfoPm9VFWPFV1Nofh+PT9Kw+q6lcLY2CscZmkyN5x2Rdzn2Q1jXrub5eW0/wCthwhbW90VPC3i260nQNb1jxDey6zp1hqQsNIuo7Nftl63CuqqhCyHzPkBUDdsYkVV0SO5WS8uPh9rttrdr5z3F5oGpt5V1bySOXfEhG+NiSfllUjnhlFWbPTdOfxPp3hrTYSdG8EwKitv+/fSR4GcdWSJixP96YdxWt4h8M6Prc0V1dQPBqEA/cX9rIYbmHH92Recf7Jyp9DTxOKpxl7KorrqONNtcyZHo/irTb67TTrqO60fVnJC6dqcXkTuR12Z+WUe8ZYVvVx2sw63HpK6d4r0a28e6OMl5UgSG/hA6MI+Ekb/AGoyjccAmrXw3XUE0W6W6TVI7IXj/wBlpqZzdLa7V2iTPzcNvxu+bbtzzXDXo0lH2lKWnY1hJ3szp6wta8LabqN2NRhe40rVVIK6jp7+TcH2cgYkX/ZcMPatw0uDnGOcZx3rkhJwfNHRluKe5w+siciG2+I/hi18V2MTKIdasLHM0Izn99ACWAyASYywOOVAqe5kvpPFF/488N/YvGGl3kEVrJFYTKLuySLJKRgnZJlmZmUlGBx1wBXYg1zur+FLS41B9Y0i6uNA1lgc39hhTL7SxkbJh7MCR2I6j0oY7ni4Vlo+qMXTad4so6HYeAtcF9HaWNrLcy7Te21yjrdRYbcA8cnzx4bkYwM8jsa6q0t4bS2jtbdNkUS7UXcWwB7nJP4k1xXimRJDE3xA8PtMsCgW/ifQVdJrY+ropMsS9yQXTrkCr1hc+JdO0iDUra5h8d6G6lhf6f5aXip2JRT5c2O5Ta3X5TU1MI5x5qMrocaln7x0mp31vpmnXOo3j7Le1haaVvRVBJ/HArzQ64fC1hpVjrWk6g8+upceKfEFxCo/0WOPa0cEoOODiKEdzsIA54277XdL8b32i+GNDvlnW8uvtGqKFxJb21uVd4pUb5o2dzHHtYA4ZvSt/wCIVq2ueKtF8NwW4eIkanqcoxkwQODDEfUNMQcekbV1YCk6VOVSS1Iqy5nYwJp/FEmj27+OfCun+K7KSITuLKDZe2LMMlFiY4fbnG6Nlbj7ppdEjuwsn/CvvFMWuQQrum0HXJXS5tweyysPNT0xIrD/AGgK7lgQxDDBz0NYHjDRPD2oWb6nrcPlPYxNKNQhkMNzbqo3EpMhDDgZxnB9K5o45y9ytG6/H0K9lbWLMuy1aTVvFMWpa94d1PRdK8MWk2oXUmpQ7V+0kFV2MCUkVI/NbcpIG5ehpvwq1TT9S0OTWH1Wym1LW7l9RuYUu0kaHfgRxcHPyRqi/UGrWlaz4osvCnhjSLs2er+INVhlubj7exRYrYLu+fYvLDfFHnHJJPrWbqVjdyzl9S+DXg7VOwktryIPj6Swrj866q1Kjyex5rdTODk3zWO9ZWX7ysPqKQ15lc6X4UtcSz/Dzx5och4ZtHvZJEX8LecjH/Aaf/aXhpYP9G+JPjfw9s6jVrBio9i1xAcj/gX41yfUb/BNM19p5M9A1nX7fw/psmo6hdGC3QhehZpGPCoijJdiSAFHJJrLsfD+qeMJI9V8cRm104HzLTQI2wgXs12R/rXwf9X9xenzHmm+CPDsWrXlh4ovPGEPjC1tlf8Ast4rWOOKKQna8nyHa7jBUHA25buaq6nd3nj28utPt5ZbHwpaXDQTvHlZNWkQkSRg9UgDfKSOZMMAQuc9lKmsLT5qruZykptKKL9x4yguZv7F8I2kerNEPL+3BtlhaMDjY0g++w/uJnpgkVUsfC6zakL/AMV303iDVF+aP7SgW1h56wQD5VI6bjuf1NdBa2traWcVla2sNvaxJsjhjQKiL6ADgfhTm2lPKnYgA/JJ3X6n+tcVXGzr+7expGko6nNAhfi7eO7fKPCbhyB3NzwP0Na3g2RovA+gqysZjptv8h4OfLXOfpWLqV7Y6bL428SSXH2iTT9GitlK4wrbZZcfUmVPzFdHpdubXTrS2fBeK3jjJXoNqgYHsKuu3GhCL3CK5psx/iB4mtfBfg7UvEl8fMkhjxDGBlric8RxKB1JYgAfj61i/BPwjd+F/CjXWuET+J9amOoa1cHBYzvyI8+iA7QOg59a5/UIW+I/xsisnZZPDHgd0mmUcpdao65RCe4iXBPucV62T3LfU1xzbjTUOr1f6IuLu79DE8Z6rPpumR2+nFW1nUZRZ6ZHjdmZv4yP7iDLsewU+tcP8QdCe48K33gbw3fTG28PWT6hqlyjES3mpbTLCrMOpLAzOPeMdDitiLVHWK6+Ic0aS3Ny39j+ErR8lXMj4E/HP71lDH0ijHqa6XwroUOh6FHpZme6mcvLeXLj5rmeQ5kkP+8xPHYYHQV3J/U6K/mkZr95LyM4XyyfEywvYwFh8QeGY7gEH7zwygj/AMdua3dV1Ky0jS59U1K4S3tLaPzJZG6AD+ZJwAO5IHeuR0G4hm8OfDvUiwD201zornvuWORCv/fdsP0qS91DTdW1C68SaxcFPCPhaYufl3JfXyHHHPzrE2FUD70p9UFPEYd18QuzVwhNRhqZmp6lrvhfRbrxJ/ZSX3jvW4WktdOZsrpthEN5Ru4VQMsf4pXUdhjpI75T8R0uLUq2m+IdBhvbeQHh5YWw2PUmOaP8F9qd4S0u8a4u/EniCNDrWqKvmRDlLO3HKWyH0XJLH+J2Y9MAcnaMNP8ABmhXUnmK3gnxI2kyk9TayMYFJ9B5c8Df8BrZ1YV4TpQWi2I5XFqRoav8SLHTptas5Bai/sNXt9Ogtmnw86S+R+8x2x5p477Peui8e2b3vg3VYYYw9xHAbi2XHPmxESRke+5FxWb4i8P6LZ6Hr0mraw+n2GoalDqV1PLIqJE8fk4UE8YPkjrz8x9sE2oa14j0+4vLWQ+FvDKRmSXWr5AtxLH1ZoYm4jUrnEknPOQp61wUqMqji6a2NnPl3I9WvtSn8Q6f4l8H6BLqp8U6NEVkY7LaB4juR7hxnaPLmcYALEpgCqtru0zUrjT/AA3cjxB4yuCU1XX50DW2mZAyijoMcbbdTk4Bc85Lb7X9Ml+EMtn4CvNQ07TNFvLXT7uQqyXC2TNHvkjaTLAGOTesmM4BI7Guy0fS7DRtOh03TLVLa1hGEjT36knqSeSSeSeSa78XWjh3zxXvS6mNOPNv0KeheHNO0rT7i1Jlu5b0H7fd3Lb57piCCXbuMEgKMADgAVy2najNF4Z8GateQn7Xo+pyeHdRPdVYmAMfYulu/wBG969Brhb7STfaz428HJK8TeItMTVbKTtFcx4hYj6Mtu341yYGftJShL7SNKysuZdDvbd/LmVwcYP6VNqSGK8Y9m+Yf5+tYXhDWE8QeF9L1pFK/bLaOVlPVXI+dT7hgR+FTeM/EEekaTY+Xay6hqt25trCxhOJLqXGcZPCqAMs54Uc1jTg5xlSS1X+ZU2rqRxr6LqcnhXXtB0Py59Y0HXk1bSYpZNimOVhN5Zb+FW33EefSpfL1LRr640fR9Qh1Px1qiq+sasy7odIgP3VVOwAz5cX8RBd+MmtHwzfaX4d8bR6Jr2ofbvGXiJQ1y9rEfItIkR3hgB/hUAS7S3zOd7cDgRfCeBLTw1dWbqzalbandW+p3DnMl1cpIcyue5ZSjDsAQBgAV6leq8PRUmry2uYRXPK3QZ4Z0ez0H4s+HbGyDkNoWotNNId0lxKZrUtJI3VnY8kn+WALnwr/wCSdaGP7ttt/JmH9Klf5fjP4YP97SNRX/x+2NVvhMwb4e6Zj+Ezr+U8g/pXFWblhYN+ZpDSozSkGPiZ4XlAxm11CP8ASE/+y03xN5l58X9MhYjyNM0Sa4Vc9ZJpVj3fgsbDP+3U8w/4rzwu3veD84gf6VX1ttvxoVf7/hzOM/3br/7Ktot/UGJ6VSe/bdct6DAFV6kuP9e/+8ajr52W7Pma8uapJjZXwNvOcZ469ela+m2wsrdbiTaZ3X92MZ2D0A/UmskRiS5ij5+fC9Pdf5dfwrS1u5ddWk8td8agR7M4wBzkfma7cNy06bqP0NKNowcvkU757jzw885lEnALDkHrj8s1UICv8rAnaSBnoBzg+38jVn5r5w0gMUMZJPPLH69hUTiFz+5iVIf9lcF/r7VjP3pOTe5nJK/MTwWX2orIflUHqc/5NXP7PXBxIc/QVPaLtto/XGT9amJr6vBZNhnRi6kbtmsKat7xjTwvC2GAweh7GpLG9uLOTdC/y/xKehrRlRZU2uuR/KsmeMxSFDn2PqPWvFzLL54Gftab0M5RdN80TUmt7bUozPZYjn5Lwnv7ispGkhm7pIp5BGCPaiCR4ZFkiYqynIIrXPlazEWQLHeoMkdBIK42oYj4dJfg/wDgmn8V80dJfmcvpd1/wiPi+ORfl8OeIbgLIuPlsdQbo3+yk3Q9hIB/fqx4mSTwl4wTWo0Eeia9IlvqTAkLBefdhmYdArj92x9RGTUl/YW+pafe6LqCyJBdxtDJtOHQnowPZgcEHsQKl8JzjxZ4S1Xwj4rjW4v7EHTtT6j7SjJmO4HpvQhuOjBh2r18DW+sUXSnuj1qFf2kVPqtzZxjjn8etIxVVZmZVVRliTgAe/pXLaJH8RTbLpc+j6baiyBhfWL668xLlUOFlSGM7juXDEMyYORXOSf8IxfXvk319rHxR1OJ2xbWiqmmQtj7rhSIB/20Z256dK5o4Cpd87sjtlV7Hp9FH4UfhX254IVBcFhcWwDOAZCCqrkN8jfePYcdfXA71P8AhVe7DGW2KpKwEuSVbAUbWGWHcdBj1KntSkMsDp1ooo/CmIG6Vy/xPhuH8DajdWUYkvdO8vUbUYyfMt3Eox9dhH411HWmSRpIjxyAGNlKuD3U8GvEzhThy1Y9N+53YNxbcWc/9tRfidMsKg2ut6HBqEDjozROUf8A8clh/IV1FjJ5V0jk4GcH8a8rs5m0zwX4e1CaWQyeB9WfRdRYjlrR8RBz7bXt5fopr0yTEYZnZVVc7mY4C46k5rxMYvZ141F11PRp6wcSe+jKXbjsTkZrkvE9xJ4b12w8ZIP9CiX7HrQVck2rN8kx/wCuTncT2V5D7VNdeMzrkyWvgrSZvEVwmEkvFfybCLnkm4Iw+OeIw5+lc94mg0v+0v7P8ca1d+KL5ipj8L6HCwhUH/nsobLKfWZlT/ZrWlhqir+02RDmnHlNn4vaWbG8sfHlkAUtlFrq+D8r2bH5ZT6mJjuz/dZ6l0C68i5MLsAknGc9+xrT8Ha6vii01fwzr/h+LSbm1jWK500ziZGtJUIRgygAggOpA4BQjJGDXB6Db3mi3V94T1CR5bnRyi29ww5ubRh+5l+oAKN/tIT3r1qsFWp2MItxZ6JqdqLu0eLo/VD6GvP/ABPp13eWIawlFtqtlMt1YTkf6u4T7v4MMow7qxr0DSboXlip4Dp8rc96yPElp5c32hR8shw3H8VeVgajpzdGRvVXNHmRNfxWvxO+H1hqWkXJ06+3rdWE8kW9rG6jJVldeM4IeNlzyCR3zT7DTvD3w60uXW9a1A3epzgLc6jOga4uXPSKFAMgZ+7En6nJrnvAV8vhvx5Jp8swTTfEkhkhVukV+qZYA/8ATVFzj+9Gf71aHiq0TT/i3puraon2q01G2+xadLKcrp92u5iqjovnIT82N2Y9uSGAr061oJ1Ers54wTlcSey1fxldfaPFFu+naIjbrbRBJlp/R7sqcHrxCCVH8RY4A0/Euixat4dm0qJktXEYNnIqDFtLHzFIo7bGCnjsMVrHr0pDzXzlTETqT55PY7Y01HRGTY+T8SPhzcWOoKbDVUZre8VPvWN/ERh07/K4Doe6kHvTPB2rvrGjK90hi1K0ka01CEjBjuIzh+PQ/eU91YGqstynhPx1b6v5YTTPEDxWGoODgRXQyLaUj/az5RP/AFz9Kl8V26eG/G8HiOOQR6drTR6fqa44W56W02e2f9UT3ynpXqV4/WqCqLdf1Yxi+SdjN+Lvg0eNfCMljazfZNYs5FvNIvVJDW10nKnI5weh9j7U/wCFXjCDx14Nj1CW3EF/A7Weq2Ug5t7pOJI2Hoe3qprriOSD2ryLxv5Xwx+JMXxCiDL4d8QPHp/iONc7LabOIL3j/vhuP4geSa8ul+8h7O+vT/I3lo7o34NFLWl14Ajumh1DTG/tbwncsOY41P8AqQxPIRiY2HeKRa6rw7q1r4i0GK/jtyizK0dxazKC0UgO2SJx6qwZSO+Aehqp4y0y6v7G11LSHCaxpU32zTn6h2Aw0R5+7IhKH0yCBkCsq11TT7XWdP8AF2mtInh/xhsWdWXatpqAG1Wb+6XC+U2cfOidya7JXxNBS+1EyXuSt0Zr/Dq9k0TVJvAl/gRwo1xocpP+us+MxZ7vETtP+yUPrXdXdjZ3UltNd28Ur2snmwO6gmJ8Fdy+hwxH0NeVarcz+M9VsLXwfbtNJpWoJcPrxbZa2pRsSRo2P37Mu5GRfl5O5gQK9P0jVtP1i3Nxpd7bXtuJHiMtvKHUOpwy5HcHgivUwk5ypLnVmYTST0PPvh0QT4p/v/8ACTX5ZT95cuMZHbKgEeoI9a6rvWD49sz4W8Qr42tB/oFyI7fX4y2FWNTiO7z6x52t6oc/wCt7g45GD0OeK8TH0XTqt9GdVOScTm/HS3WpQWfhOwkaO51yUwzSI21obRRm4kGOQduEH+0616LaW0FnZQ2lrCsUEEaxxRoMBFUYAA+grhPhfa/21q2o+PLhWEd0DY6QrAjbZo2TJ9ZXBf8A3RHWv8TdeudF8OeTpoVtX1OYWGmoTjMzg/P9EUM59kNevg6KoUdTnqS53Y5G4k8QeK/FOp65ofia80Wy06Q6fpoSNZbe7dG/fyyRn767/wB2uCCPLJB5rP1+axZ/tXj3R5/D+pLIFTxNoLP5JA+60rAbkXsVlVkHTce3Z6Dpdpoui2ekWCbLazhWGMeoAxk+5OSfc0/WL6DS9IvdRuube2geaUAclVXJHvkcfiK81Y+bqPS67G3slY53TtC8R3+saXfa5rOk6v4f0xXv7e/sUIe+l24jDxLlcIC7ZQkM23gYFVvhxe2mqabf+JI7qO4utYuzcXI3BpLdRhYrcgcgoiqNpwVYvkZzUOg2+v8AhfQdD8O6HHZadrms3E+s6l5kPmQWEZIZohGCvG544hgj+NuoNV9cn0ltV+1eKtOuPBOuElYvEmly7rOfsDM2MYP9ydcejd67qtOE4exjp1Mk3e71O5vruCxtLrVNSuEht7eJpZmLfLFGoyT+Qya5zSNPNh4Ln8U+JWFvFqU51rWnB5jto13W9tjqQFEYI7nf/epL3QfF+uXGmaHq50y98OyyR3V5q1nJs+1xxkMIGgOceYwTJVmUqG6ZArT+INxHrviTS/Bg8wwpt1XU9h48qN/3MTezyDOO6xN60sNReHjKpU3HKXO1FGFpY8fJpza1dLb63Fq5M1/4dv2VVt0cnbHA5GAVQqGR8qzBjlc807XTrDU7W6j8GiLU7KJ/+Jj4Q1vMcls2fvQmQFoSP4Qcxn+Er1r0U8nPfrWL4j8N2WtSwXnm3FhqtsMWmo2bbLiH2z0ZM9UYFT3FcUcfzaVVdfkW6bWxyei6jdxpd6JZW8viLSYm26h4a1zH9pWS9cxNISJo+m0MSP7sh6Va0AypDLefD2/k1nTYX23vh3U5mivLA55ETSfOnTiOT5Tj5XWk8SSRf6LF8Q7Vla3wtl4u0pTC1u3/AE2C5aEHvndE38QXpVTxRZ3mmS2up+IriRBHEFtPGWiRlHjBzj7VEMr5Z65O6I85CV3O047c8fxRns+zLn9o3tumt+Pb3TrmxvSF0Tw1ZXsO2USu20uV5wZJiM8/chBzg12fgvTYNB8P2Wgn/SREuJJyvzzSscySt7sxLH61xmv6pHfaZY2fjxWjs0kjudM8WaPIRAkwUhZpFGfJ+8eW3xENgkCtiHXNW8IGOfxYsep6QUXyvEGnwkxjI63ES5MY6fvELJ3OwUqkJSUVSfurcaaV+bc7i+t3+zLFbgFEJLAHmsHUPDuleItlrq1hHcrHlkkOVkiPqjjDIfdSDVu1vfPVL6zuElinXzEliYMjqeQQRwRzWsk0cloJJtsLy5UMP51ywcK1XmV00W7xjbued3tjr2nQNpmo2kfjrw0W4trtY/t9uB0IZsLP9Ttcdcsab4B0LRrjzPGHhnVNY1aCzgubXTtL1It/oVzuxKoMoDq2VEeHJ2jcAcMa3PH15faLoe7TY0m1K9mSy01CCVa4kOFJ9FXlz7Ia5mfw9I+o6Z4J0rVtSsNL8NWiz3V7Z3PlT3F9KG2bj3wC8rA5BMiAgjiuujWmouVdbGcorRRJfhjeWFvp6+H7maeHxIhe51SC9i8m4mnc7pJQp++mTgMpK4CjPFdnXE+I/tf2CC08f6MPEmm243R63pcTR31o+f8AWGJDvQ+rwk9OVAqxp1zr9jpEWpaJfQ+PdBYkrNA6rfwxjtx8k5GMY+R+2GNcNXDe2bqUXe5tGpy+7JHX0VmeHde0nxBbST6TepcCI7ZoyCksDf3ZI2wyN7ECtGV44onlmkWONFLMzHAUDqSfpXnuLi7M0unsY/i/WpdJsIYdPgF3rOoSi10y2J4kmIJy3pGoBZj2A9SKktfhj4ZXRYrW+t5JtTK7p9VjmdLx5ics4lB3jk8LnaBgYwMVD8O4JNe1J/Hl9b+XDLE1vocciENHaE5ac56NMQD7IqDuaxWs1+IurP4jvp7+20i2LQaCtrdSW8hAb57zcpBy5XCdRsGed5r26NOnhKPNU3ZzSbqSsjVfTvG3h6YLGf8AhLtI5+cskOowAdARxHP9co3PQ1Z8O+JdG17zU067JuoP9fZzoYbmD/rpE2GX6kYOeCa5PxxofjO78NNpMuqarrEasWg1PS7gWOrWZ7HClY7geqkoT6E4NTafBpPirR7SCSZvFF7pUSxS31vI1hrtmQvV0JDZJHIyob+6aTwtDELnpOz/AK3Gpyg9TvjmubvvCUC3n9o+G7ybw5qhJJmslHkzk/8APaA/JJ9eG9GFUtPvvEthbk2cw8Z2kRLTqUWz1a1Q9A8LBVkOP+uZPPBNQ674ysNW8OyWPhnUFfWdQnTTYbdwYrm1lmyC0kTYZCiB5OR0Q1wLDYihNJfgac8Jo6v4bXUuraNJ4i1TTdLttRkklt3vrVNovIYnKrNk/MqttLBSWwD15rF8Azy6rcar40ZpFGtTj7EC33LKLKwkem/5pcf9NBVzxzHDoPgHTfBmkq+7UfK0S0Cn50hKYlk/4DErtn1x610Ntpdtb2cVvpaqttBGsccS8bEUAKB9AMV6eP5+RQi9fxMaTV7tEwuopsJdRg+jr1rj/H1qmtarongu3kWeLVZzc6gOflsYGVpAfTe5ij9wze9dGQQ20jnuK4E61df2T4j8Xaf5DX2q3SeHvDZJ+/scoZc+nmmZ/wDdiBrjwjdSp+8Xw63NJrlXuvcJtWt54/FfxFudSj02xiRrHTr1oDKsFpbsQ8mz+LfKXPHVVSsf4AeMtN8Trq9tY+M4dfeC5mneFNPNuYlkncq+4n5tw5x26V2PiTwbZav8NLvwLFcNZ2k+nCwE0cYYooUDdtPBPHf1615t8I/hvofwS1PVEsta1TxJqWqwxImnQWIM4CsxDYViApJPzMVUYzmoc411O/xPYaXJa+x7dVDxPfyab4Z1TUUYhrWymnXPPKIWHH1FZ0R8cT2sl3f2fh3wzbrnBvrprp1Hq2zYgP8AwM1yfiG8s7+wvNMv/jt4St4bmF4Z44LKADYykEZadiOCec0qeX1rpyWg3VXQ6nUI7jwZ8AI7Szm8q/i0uC0imU5Iup9kYfPr5km7PXvWzpGn2+k6VaaVaqRBZwpBHk5JCjGT65xnPvVH4srDP8I7u5t7hJ7e0FpqCzI2VeOGaKUkEcYKoT+NbLEMxZSCp5B9RXRmja5Yk0VuxKhvrq2sbKe9vZkgtoI2lmlc4VEUZYn8AamrkddeDxTrcvh0zLHoOklbrxDdFwI/kw6WbE/3gA8nogAP3686hSdWaijWUuVXMOO0mu/C+j6ReWrR3/jPWDrWowMfmgsomSQKfoqW0ZB7uRW38YfGH/CFeB7zVrePz9UmZbTS7cctNdSHbGB9DyfZTVjwnJJ4g1e88bXVr5Ed3GLXSUcEOlirbg5B+6ZW+cj+6EB6VyFxKnjv4+JZYd9H8CRidzg7ZNTmXCjng+XHz7E1215xnWt9mK/r7zOOkfU6f4QeET4J8B2Oi3EpuNSfddancM24z3UnzSNnqeeB7AVZ8Zpd61c2Xg3T2eN9Uy+oTxnBgsVI805/vSZEa45G5j/DXRXM8NrbTXVzIscMKNJK7HAVQCST7YB/KvPoPE6+E7Ky8ZatYTTav4w1K2gt7baQ1lp28Kpb02LJ5jdMvKB6VGDpuvWc5BUlyx5Ubes6P4ltvH0F9b+Flv8Aw9pVgtro0VnexRtbsRiVzG5UZ2qiLg8KG/vGrsuvX0CE3Pg7xPGB12Wscp/8ckP6VgJ4dtLr4leL4pNY8R211Hc295G1pq00KLFNCMKEDbCA8cnbvzWvJoPiZGH2H4j+IYh2Se3tZx+bRAn866MS8POo/aXTJgppXiYWj+F7jxl4I1vQ7dtZ8OrF4p/tCzubm0e2mSNnSZzGGGQfnmQN2JzVXVdX0OHxfbaG+ja7beHfC4VLC0g0S5liubrHM2UQh1jHC88uWbnANdLoWqeLLTxBq3hm/wDEEerXUujG+0u4ksY4dkiu8bKwThxkxHt1IqDw9dfELWPDmn6ofGenwNd2sUzINBUlGZQWXmXnByPwrrqVaPsld6MhKXNsWbPxhHqDEaf4Z8W3LZ/i0iS3B/4FNsFP0vw7q2uJ4utdZ0h9H07XIIkiEk0csyzCMo0pVCVXAERHzE5WqOrR+KLG2a8174rSWFmGAMkWnWtqOei75A+Ca5zwzfaTNceEfHmk+I9TvzcX0NrqIutWa5KJdRlFjZAdiESGI4CjvXPhvq8JXp3d9C587Wpf09tDa9mudHttS+IviCB9p1HUGCafbyg4PlsV8pMHqIVdhjBNb0Hhu61S8TVPGeoLrN2jbobJFK2Fqc5ASI/6xh/z0kyfQL0pfBEcljd+JdCkwE0/Wpvs6/3YZwtwoA9AZWA+ldLXJisVUU3TWiXYuEFZS3OXm0uxu/GmuaDdsVi8WaCY2BP3pIMxsR77J4/++Par/ge7kvvB+lTzvvuBbLDOc/8ALWP5JP8Ax5Wqj42lXTdX8L+JNuTYavHbyY4/dXQMDZ+jPG3/AAGqehahpPhbVPFuj6nqlrZW9lqrXUcl1OsaiO6UTAAsR0dpR+FOonVwkZdmEfdm13OzrnPFd4uj6/4X1wgbE1NdPmOcHy7oGP8AH94ITj/ZquPHuh3EiR6Jb6v4gZ+jaVp8k8f/AH9wI/8Ax6qmojxJ59/401vwobey8O6XPc6VptxcRzSXF3gnzmEe4KVRdowSRvbvipwWHqe1jK2iCpNWsRQas3gvWNa8O3Wm6pdPPqclxocVrZSPHOk+JPKWQDy0KytJncQFUZpVXVdE1CWG3mtdW+IeqQBppGJa00W1JAGF6hAeg+9KwJOAPln8O6z4l03xF4YW88WJ4kt/EhZXhW2iiWEeSZfOgMfPljaFIct98HOes3wstY4/DlxeNJ9qvrvUbs3l8xy928dxJGrk+m1FAA4AAAxXbVnTowdamtWZpSk1F9Cp4g8Nx6L4Gmmsrme41HT7qLWJb6Y7prqaFw8juf8AaQMoUcBTgDAxWvBH9i+JWptDMHsNesINRtgDx5sf7qRh9UMB963po45oZIZlDxSKUdT0KkYIP4V5tYzNp/g7wxqFw03m+DdbfQbwk8vbSMIFY+217aT8K5cNJ1qU6cnd7lz91po6i6O34w+Dz03WWpr+kBpPgzZzS/D2zZdqqLu9Ubj6XcwqTUFK/FfwWzcER6in/kKM/wBKqfCfK+DjGCcJqmorjP8A0+TU/c+pR511FZ+0djf1O3aDxt4UZpI2zPdDAOf+Xdv8KzfEPHxwsufveGZhj6XUX+Jqze/8jx4S/wCvm6/9Jnqv4j/5Ldp3TP8AwjVx/wClMNdEXF4KXKrIlr95ZsmuOJ5B/tGo6nvP+PmTA/iqJl2nHfuPQ+lfNPdnzNZWqSXmPttv2mHPH7xTn0OafratBq9wpXJJDYJAByOoJ/UVADgg9PetPX189LW8YAiWMZ46Ef5/Sumlrh5eTTLp60mu1jJUs8EcI/1S8H0c/wCH86f/APXqeyhE0p3fdA5ArRFvAOkQ/Ku3CZTVxcfaXsrkxhKeo62BFvGDx8op/wCNJntR0r7enFU4KLeyOpKyFqGeBJQA46dCODTWvIA2NxP4VKjCQAqQR7Vzyq4bE/u7pktxehVmsoyn7vIYe+c1RikkhkWSNirjkEdq1p5FhQs3XHFY38XrzXy2d0qFCpH2SszCa5XeKsa+pIt5ZJqcYCPkLKB6+tc3rt3JoOvaR4yViLL5dO1hOwgkYeXMf+ucpHP92R66S6U2egx28hxLO4cr/dH+cCs7UrG31Hwrf2F7GJba5tZYpE9VZSD/ADrmdZ0sRGXWyv6np4TWo4vqrlT4tadZNrfhzVNYWS70r7SdOubR2Jt98+PJldPusQ6hMkH/AFvtW7bW8FpAlta28VvDGMJHEgRV+gHArnfHU0s37Oct9Mxe5XRbe5Eh6iVQjhvruANdOcnL4zk8muvNdJRd9+h6dDZodRTQeaXivsk7nhdRap6lw1qfLjf/AEhOXl2bOo3D1PP3e+at1Q1jy8Wm42ikXUeDcJuBOei/7fXB7UpbAaH6UUn50VQC01hzS8UVlWpKrBxfUqMnGSkjk79Y7Hxu1lfhW0bxbaNp0y4+7eIjbCf+ukRZc+sajvWM2m6PpuqpoviPUNZ+IXiC0t1/4lqQqlpAhGEaVeIwzAfelZi3JArr/Fujxa9oNxpzs0Uh2y28qnDQzod0cg9w4B/DFcwdbRhpPxCktVtGm26L4ng3/wDHpKrFUdh6JKSue6Sg9BXzkeanCVO3vQ/FHqqXMlK+jNAaX4p1yBI9d1RNC0sACPRtDby9qjoslyAGI9owg7ZNb2j6Tpej27W+k6da2MTNlxDGFLn1Y9WPuSTV0jacelFeNVr1Kr99nXGEY7HMeMvM0a/sPG1sdraQSmogZ/fae5HnDHcoQJF/3GA+9y74xWJFjp/jvSc3B0tT9tER3faNPcZcgD7xQhZF9gwH3q6R41mRonjWVXBVkYZDA8EEdxWV8OBPo73/AIF1LMkenqJdMMrbmmsHyFQjuY2DRn22eterltVuPIzCtHW5laBfRxXEciyBoJgMMDkEEcN/nsa6m5jjuLd4ZACGHBrzXTrSbw5rt/4NunZlsgJ9Mkc/NNYufk+pjP7s/RCfvV0Umo3UkCW/mYAGOOC31rbE4OVWopwevUVOooppmN4m0k6jp9xp7zPb3CkNBcR/egmQ5SRT6qwB9+nrXUaPcxfEr4Zz2eoRrbaquba6VQf9EvosESJ7B9rqe6kVyMWpXuuXr6P4TtY9RvkGJbt2Is7Xt+8kX7zDrsTLHHOBzXfeDPDtr4Lsrq+1TW/tV9qEkZvbqcrBAZANirGn3UHQDkseAScDHcl7tmYlHwdrE2taN5t5CtvqVrK1pqNuvSK5T74Hqp4ZT3Vga2OvA61heLIY/Dfji08RJH5VhrjR6fqkhbCRTji2mI98mIn/AGo/Sur329pxHiWccFjyAa+frYPkqO+kTqjVuijq+hWWqaLd6frS5s7qJonjB+YgjqD2YHkEdCBWP4Tlh8X+DtS8IeJkMuoWI/s/VELfNICv7u4U/wC2m1wR0bI6rW3JJJI5aRtx/pXK+KZ28M6zaeN4InaKBBaayiHG+zLZ80juYmO712mQVthMVCnNU4/CKpTbV3uT+B73UDaXWg647Sa1ozi2u5MYFwmMxTr7SJgn0cOO1amuaVYa5o93o2qW0d1YXkTQzxOOHRuv+Oex5ql8SLaexltPH2jq90bKER6hBB85u7AncSoHV4yfMUjqN6/xVrwSxXFvHcQSrLDKoeORDlWU8gg+45rnxlB0KnNHZ6l05cyPL/gzqV/4b1S8+E/iW8afUNJj8/RbmU832mk4Q57vHyrDqAB2zXRX1nBomo6vBe6Fc654X13E1xp8FoJ/IvARubYT9yQBWJ6B1JONxNU/jF4OuvEOl22ueHZFtPFmgubvSbgD77fxQP6pIBgg8ZOfWtf4a+MrDx14Ut9csUa3myYr2zk/1lpcLw8Tg85B/MEGnGrKm/bQ67r+u4uW/usrrpGteIo44NaVdC8OwYW28P2DhC6KeBcyJjI/6ZR/L2LNTg1r4B8Sx6ta2yWvh3U/KtdSjiG2OzmGEguAo4VSD5bkdMITwDXWVm+KZdPh8MarNq0CT6fHZTPdRMMh4ghLL+IpQxtV1VNvTsDpx5bHYT28F5by211Ck8EqGOSORQyupGCpB6gg9K8+T4Z6qmlT6Knj3WodKKtDb28VvAHitzwIjMVMhwp2hsggAdxmuq+HEN3B4C0GO+leS5GnQeYX5YHYOCe5HTPfGapeJfH2k6Fqc2nyWGr6hLbRCa8On2hnW0Q9DIR0JHO0ZbHOMV9BUjCSvI5U30Ok0+3hsbOG0gjWGCFFjjQdFUDAA+g4rz21mi8TePr3X0aSSw0cPpmng/cebd/pMy+vIWIH/YfHWvQ7K4hv7SG7tpUkgmRZInQ5DqwyCPYg1wPhjTf7A1nXfD0Wf7PguFvNPjP/ACyin3M0Y/2RKspHswHauXMHJUXymlH4tTfOcbj0rlvESpr/AIs03wrvAsrbbq2s5bAWBGzBGT6PKu4jusbetdLdXENtby3V1IsUEKGSVzwERRkn8ga89Fxf3XhONcfZ9a8fXhIUoQ1rpaqOvcEQev8Ay0n968rA0k5Oo9omtR6cvc3vA8j65d6n42mDY1h1TT1Yn5LCPIhOOxcl5D/vj0roNTns7bTbq41FolsoYXkuDKMoIwpLbh6YBqWGOKGJIYI1ihjUJHGowFUDAAHYYFc14rV9c1/SfBcB/d3rG81QgZ2WURGUPoZH2J/u7/SsUpYmvfuW/ciT/Ci1g8P+CL7xFqEQ0mz1GSTVBa7tsVjbbf3ahOiHy1DsBj5nbirLw+DviPpaa9pOpSR3lum1L+xJhvbQjny5FI3Y9Y3Ug+lR/FB31jUtO8Gxxs1rcA3+rbACDaxEbYCP+msmB7qr1mXmn6dqWqpqkU0+ha9ENi6haEK7rjASQEbZE/2XBA7Yr3Z1ow9y10lqcqjfW9inpHjU2FlJJrWo2Gt6dC4j/t3SAJI0ycf6VCuWt2B4J5T3XoNH4naxcaf8NNY1rRLoedFaCa2nhZXDZYYKnlTkd+lYGlw2PhbxHf6nrtpH4e1rViom8Q6dGzadfsowDcwtkQt1+9wSTh8kirN74ZNnFLbaVb2GlfbmDtp8+Z9D1McH93jm2diQeMAn+F+tcssHTqfvKL+RoqrStI0fD+s6pqfj7WtN1CxurG0h0q0kjtLkxOdzyTh2+RmGCFUYJ/h6esraDqnh6d77wRNBbxt/r9EuXb7DOP8Apnjm3f3UFT3U9am0PWtPn1yS21LTP7C8SvGsMttdFRJOiklfKkHyzICzEbeRk5CnIrpK811KtCpdKxslGaszz6ygtbnUrmPwdKPDniAJvvvC+pjFpeLj5jGB8ozyPNhyvPzKai0aa70rW3s/C6/8I5rG3zLnwvqmfsV4uOWtnXIX/fiyORvQVqeJoLXxP4v0/R28qOz0J01XVNQ4VrXb80UKSfwM+Cz4IIjXB++Koatr58S6a2peKvBpvPCNxKZNNurMOb+xjHypcsi/OA/3w0XzKpGQea9aDU4qo/dk/wATnd0+XdC2MNjPrLx+E538H+JgvmT+HtR4sb7uTGB8vf8A1sPIz86npXTWviuG41WHQ9bs5dD1kxjZaXTKUn9fIlHyyj2HzDuorltasZm0dJrzHjnwiT5kGo2ZB1LTscbx5fMpXn549si4OVbmpJrx7rQjHqUS/ELwg+CJ4lV9QsSo+9hcGUj1XbKvo3Wpq2mvZ1Fyt9e41vdal6bXI49f1nxXeiWTQ/CcD2drEFy1zqEmA/ljuQCkQ/2pJB2rW8E6RdaXoW/Udh1e+la91RkJIa5kwXAz/CvCD0CisHUdP0yPwn4YfwXZyeIfDOj3r3d3BaXPmXbSgMyyMGOZHV2LsjEOW29SMV1Wg61put2n2zSbxLiJThwAVeJjyVdCAyN/skA1z45Sp04046rqXSs25GpaxtNcJGpI5zkdq5/xD4Ws5dUfU9AuZvD2qqxP2qxICzN/03i+5MP94bvRgea6m2/0e0kuOjt8q/41RPWuZSlh6aUXZsuym3c4HxBNaOFn+IGmyaLqCMqReKdCZlTHYykZaJfVZd8Yz96rw0DxnrpstF1K70fU/Dc7Ca61izfa95bDn7O0PIBkO0M6NtK7gAucVseL9b/sPRmmitjeX07C3sLMdbq4fhEHseSx7KrE8Cl0eGz+F/w22SRJPcKzStDC20XV7M2fLiXooaQ7VUdBivRwk/rMeapHbqYzThpFkfxIuLjVbqDwHpTm2SeETatPEdpt7LJAiXHIeUqUGOihz2FbEEUUEEcEEaxxRKEjRRhVUDAAHbAGPwrh4pTrHiC5urCQ+DPHUyRi706/ImtNSCfdIIx5oA4EkZDqPvLwBXQeGNfW91QaHr1lJomtKMtZ3DArMO7QSD5ZV+nzDuorDH0qlaSa1XQqk4peZ1Fqv2a3a6f7zcRg/wA65vxD4d0nXHE95A6XqjEd9bSGC5i/3ZUww+mceoNb17P50oC/6tBhRUFcNWq4tRg9EaRjdXkc3Z3fi/w3ehrq2i8XWAUr9rVY4dThj6hSDhJh05BRvY1t+HNS8F+L9STXNPis59Y0/KE3Ft5V9abgQVdXAdMjPUYPbNWK4HVNRks5/iH4rhdFksrCDQ7F1HzfaWUuR6n95cRD/gJr0sFjJ1Hyz6GNSmlqjR8V6lHY/FmG88SRvY6dBYraaNdyIfs7TytmfdJ92NyFjRQ+M4bB5xXYK8kbFlYq3qD/AJzXFW+keJPDOiQ6ba3H/CYaIluILzSdVdXmcYwximbhh1/dyZB6bhVbQEb7KZfhvqD3MVuSbvwvrDvFPb8/djZ8vDjnCsGjPGCBzWdamsS/aUZXfbYcJOKtJHT/ABA1iePwvNZ20gh1fUXXT9OlA5WeU7VbH+yNzn2U1j22m2TeNLDR9OkB0rwbp6W8cQGQbyZRhj/tLCPznNULTXo9S1688WappmpWOk+DrGSZ7a9tTFI186ncFzw2yMFQVypM3BOK2PBtrJofhB9S16RYr6483U9XlKgbZXG9wfZFAQeyCqqTnDD2l8T0BJOV1sS+JL3VJ7+38N+G2iXWbpPNe4lXdHYW+cGdh0Y54RD95vZWxj6SZ1SfQPh7cC2s4JWj1XxLdD7RcXNwMb1i3DEj9jIfkQjaqnGBEV1g+HrCzWX7F4h8Yym4vpYnxJp+nquSEJ53KhjjB/vyE9sDs9LsLPS9NttO062jtrS2iEUMSDARR0FROf1OCjD4nuUl7SV3sYln4I8ORANfWb6zcZ3Nc6vKbyRj6/vMgfRQBWxDo+krF9nj0uxiiYbSiW6KMH6CrlGcV5sqs27tm1jmvBWnrrf7PzeHUYSMum3ekHJ/iiMkH81FX/Bl0194O0S9k5efT7eRyf7xjBP61J8IkFqnifSt2fsuv3Dqv91J1ScfrKa43wle61qmiR+H9Fhk0q00uWe21TWrpNiW6RSuu2ANxJIUAO/7icZyflr2cXRliKcOU5qcuRu50Gt6lqWpanJ4Y8Kug1MBft18wDRaXG38TD+KYgfLH/wI4Xrj2NjpfiCCDw3oMLjwZpszG8uWfLaxdK3K5/5aR78tI54kYYGVByaVZW+sWD+HfCn2jTfBys4vdQ3MLrWpW+/skPzFD/HN1fOEIAzXb2lvb2lpFaWkKQ28KKkUaLhUUDAAHbArmq1YYaHs6e/cuKc3zSMzxpr1l4T8Iar4ivSFt9OtXmIHcgfKoHqSQB9a5n4DeGrrw18OrQ6tubW9WZtU1WRjlmuJjuIP0Xav4Gsb4+N/b+q+DfhukzKuv6oLjUFUZP2K2HmOD7Fgg/CvV8bm2gDk9O1ccly0kv5v02/E03lc5fxfHJrusaX4Lt2YLfN9r1RkbBjsYmG5T/10fbH9C57Vha8k3i/QfGPiZVL20thNY6En8PlQZbzx/wBdJlBH+zGlPnv5v+EN8T+MYItl1reoR6JYTk/6u0Ewtkkz6b3lk467lrutNsLPT9Pt9MtIVjsraFYIogOBGowB+QruqS+r0oQW71ZnH35tnNwX8Nz8QdG1hcj/AISXwtHKCOmYZA/57bk/lXV/mK4C2MVp4b+G2onBfTtSm0JyD91WSWDn/gcMVegVjmEf3ql3RVJ6WMW5hSH4k+FtRPDSR3lgx9Q8aygfnCapfDCJbTw1Pom8F9I1K8sT7KszMg+nlsn50fEOWWztNF1aHIOn67ZSuR/zzeTyX/8AHZWqzpFr/Z/j3xjaA/u7m5ttQRfTzIAjf+PQk1V3LBeaYtqhyn7Sfi3VPA/wpu9f0i3s57uK6hiCXcHmx4dsE7cjn05rzH4I+KtV8Yfs7a5NqFvZQP4fvLZbU20BjJSAxShmyTub5TzxX0rLHDcRiGeKOVewkUMPxzXL/E5Lay+HGuRwwRRebB5ISNAuXkYIOB7sKzo1rRVO2t9xyi78z7FniD4zeJYFJxc6Tp90RnjcHuIyfyVfyroaxYkjuvjXrqtL5Yg0Gwiz23NNctj8gK6Kezmiydu9fVea0x9CftXJK6FSmrWucl8UB/xQmpNtBZTCyZ/vCZCP1ApnjC8jn+IN3p+jeA9C1fWbO0t5rjU9TdI1iVzJ5aghHkYjYxwMY455pvxSZj4atrRfvXmr6fajPfddxZH12g1Y0tWl+Kfja7KjapsLVWz12weYf/Rv61phqkqOGlJb3CceadmDWvj6/cC98YWelW2MfZ9H01QwHp5sxf8AMKKpnwpqWmTJqmgeJNWm1eNvmOsX0tzb3UZHzROmQEBwMMigqexGQeuGSelPWGZvuxOfoK5vrWJk7psrkgtDz6Nriz8I+MZ9F8I6N4Y8VadaCTfYlJg8DjeXjbYu3OyQBcY3KCQa7DQLLT9N0OxstKjCWMMCLAASfkxwTnnJ6knqSTWZqMbaT8TNFvrpXWz120m0adT90yDM0JP4Cdf+BCn/AAqmjtPCa6PeStd6hodzLpc27jPktiNufWIxt+NdmIhKtRjOTt3M6clBtHS21nJKN7fu4+7N/SuQ1HRLa88V+J/Dy3BW28VaHujDfw3EP7p3HvtkgP8AwD2rrZ7mWY/O3H90dK5Lx5INLuNB8VDd/wASfU4xOR2tpyIJSfYb1f8A4AKwwtanCqowWncqcJOOpT8O30+pa18OL665uit3Fc+0y2xWQfg6MPwqx8K+PDd6v9zXNTX8ryWsqwX+x/jPa+HfnCJrk2pW2Rx5V3ZzswH0mSb/AL6rY+Gi+XpWsJgjHiPVeD73ch/rWuKp+zw/J5k03eRq3Az448LD0lu2/wDIBH9aq6+pf432p4wnhqXt3a6j/wDialebf8UPDNmMZWzv7gj2HlIP/Q6m1FUk+Kt3OpbfDoUEZz0XfPK35/u/0704+7gHcH/FC++S6fb98gc+n/16rCrF+f8ASnHvVevn5fEz5rEP97L1Cta2/wBM0OWHrLbtvQY7H/JrJq5o1yLbUI2flH+Rvoa3ws1GfLLaWjFQklOz66EdlMsMp3fdPGfSrU19Gv8AqxvP1wKr6pam0vJIgPkzlP8AdqqOoH8q66WZYjCQeHj0bBylTfKakF1FKMMdjehNRahcoYxHG24n7xH8qjt9PvJ/uQNjsW4H61cGl21uN99fonqicn/P4V2vMsbWouna3m9DVe1nHb9DJ7Z7UIWzhSc+1ahn0eBv3NrJOw/ikbA/Kj+17j/l3tYYx2wma8mFGEXdz+7UzjRj/N92pXg06+uOViYDP3n4/nVpBY6X8zMt5cAcKPuqf8/jVae41K5yrvJj0UbRTYbFmOXIX2Xk1aqRg704ty7s6KdGV/3UW33YyR7i9ujJIxZ26+gHtVq+Xy9MuVQdLd8f98mm311p+k2hnvru2sYB1lnlWNT+JNc9ceIr7xAlxp3gzR59SZlMT6jdK1vYw7h97ew3S464jBB/vDNOjRnOTaV3uethsNGim5u8nua76QniH4I22hyXy2C3miQxNcMu4RZiU7iCQDjHeuP09fCOoXczqPE/xEu0+WW5D4sA3cR/NHb4/wB3d7muo+JunjTfgTqOlyMLj7Npkdq7FcCQDYh49D6VuCOOFVhijWOKMbERVAVFHAAA6CvbxuI9go2VzSlT5r6ijrThXOfD/ULy98Pi11Z0Or6XM+n6ht7yxHG/6Ouxx/v10Q4ruyrFtp0anxR/I48ZRs/aR2YufpUE7M15DCpdcZkf93lWXBG3d2OSD6/L6VkPrx/tpreGO3exhkhjnuRNkq0oYLgAYyHUKQTn5hxyK09MbzLf7VyDcYk2iTeijAxtPuADx3Jr1udS2ZyOLW5copPxo/GtBC0Un40fjQAd+grkdQt7DSPFsz6lHu0DxXGNO1KM/wCqW6K7YpG9PMX90W7lYu9dcenWqGu6TZa3o91pOpR+Za3UZjkAOCPRgezA4IPYgGvJzGi42xEem/odWGqWfI+uxkeCbia0F14S1GSR9T0PbFvmbL3Nqc+RPnvuUbWP95GFdbb2kkq72+SP+8eK85+1ahPYLre03Pi7waxtdUiK4OpWLYZnCjrvQCVCOkisvciu7g1SPVrKC9trmO4tZ41lhkjOUdWGQw9eteBiKNKnL2m6eyPShKUlbqakrR2kCtbIG3/8tDzXE+O4ru2ax8XabHJcalojtK0SDL3Now/fwAepUBlH95FrsbFlmie0k6sMpk96pOrKxVlwQcEVlOvJclSDsuw4xveL3MH4o2M+seHdK8XeHIft95pxFzHHEm57uzkUebGnqSu11HdkUd6x9J8E694olMviYz6LouRs0y3mxc3Q65nkU/u1P/PNDn1btWz8OZm0LW77wLOzfZo0a/0RmySbZm/eQ59YpDgD+46elN8YXmsal44bwkuqvomnf2cLrfajF1fKXKOEkPEQT5c7fnO9SCor3PrEfZ+06HPyu/KW7/xRpWg/8Up4N0eDU9SsogqafZFYbazHQedIBtiH+zgueymse68GjxIkt145uY9Y1CRHSGONStrYhgeYIyT+8GeJW+Y/7I4re0TSNM0TTk0/SbKKztkJIjjXGWPVmPVmPUk5J71erxa+YTqO0dEdEaSW5j+EpV8WeDNS8IeKVEupWaNp2qKPlMqlf3dwo7B0w4PZsjtVfwRf3M1jPo+qyO+saNJ9jvWf70uBlJx/syKQ4PqWHY0muu2g+JbHxbAI1tyq2OsjHL2xb93Ln1ic5P8AsO/tUvxEtX0XW7Lx1Yr+7TZY60i4AktGb5Jj7ws27P8AcZ/QV11UsXh+ZfEiIv2c7G5XO+INaunvz4Z8N2sGo69LEHeOb/j3s4mOPNuCOg7hB8z9uMkM1DVtS1jWG8O+EHgM8bf8TDVHUSQaeP7gX/lpOR0TOF+83YNozS+H/hxoC2mn2tzfajeys8VuriS81K4P3ndj/wCPOcKgwOAAKxwmBcnz1Nip1LaI2/AmhweE/CemeHW1B7w2qGOOWfCs/JbCr2UZICjOFAHOM1yGjWsnhDxG3heT5dFvi8+hux4iPLS2n/AeXT/Y3AfcrLv/AA3e66E1zXtetovFlufN0yW3l/0fSnByqIhP7wH7sjNy4JGAOK6aFrD4meB1SdZNO1O3mG7bjztNv4j95foeQejIw6hq9CpGOJhKNmjJPkejNYcV5F8QLC6+HPjOX4oeH7GS40e9UR+LLCAZYoPu3ka93TJ3Duufc16D4P1e61GxmtdXtxaa1p0v2XUYVBC+YBkSJnrG4wyn3I6g1tOqujI6q6MCrKwyCD1BHevBi5UZtSXkzqaUldFbSNRsdX0q01XTLpLqxu4Vmt5kPDowyDWV8R/sf/CA6/HqF3HZwS6fNC0snRS6FV46kkkAAZJPABrzW5e7+CHiJWjjubz4b6vdECGGNpZdFupG4WNRy0LseFHIJ49/TvC2g33iLUbbxL4qsmtooJPN0fSJR/x7ek846GcjkL0jzgZOTXVQwcqlRSi/d7kTqWWu51vg2W4m8KaRJeW8ltctYwGaGRcNG/ljcpHYg5FcnrnhXxPB4i1fUfCt5pcMetFGuvt8cjNbTLH5fmxheHygX5GwMrnPJx2uqahZ6NplxqOp3EdtaW6GSWVjgIoHX/8AV1JArnrL4leDLqzF0daS1UnBS8hkt5AfdJFDfpXuVFFq0zkTtsbvhnTY9H0Gx0mEs0VlbR26M4+ZgigZP5VxV1e20Pxb1WzvH+z3V3p1qtisg2i5jjaVpCh6MVaTBXqODjBzXQ+GvHfhnxDqc2m6XeyNcxrvVJrd4fOQcF494HmKDwSuQD+FXPFPhvSvE+mGw1a386LeJYnRiksEg+7JG4+ZHHYj+tRXpKrTcEyovlkmcX4ztX8QXml+DosGLUpTNqWGwVsoiGdf+BsUj+jN6Uvh+WHxB4q1fxbGZGtlP9laaWGFMMTHzXUejy7hnuI1NZXijTdV8D6FrGr32vpf65rc0Gj2OpSwiJbO2JIDSY+UFd0jlvlDNsHHArrtF06z0jR7PStPj2WlnCsMILZO1Rgc9/r7mvKxMfq9BUur3N4e/PmRYnlit4JLi4kSKGJS8jscBVAyST6ACsf4dRx2uiav4+1qVIG1bN55rDHkWEanyFPp8mZCP70jVV8Zwza5f6Z4Ng3iLU3aXU5F/wCWdlHgyKf+ujFYvoz+lX/iJ4os9JktvDLeHJtdgvLWV9RtLdQfs9iq7XbZ/HksAIxywDY5GK2y6koxdVk1pXdjP8Ax3V7Ff+LNRjeO916ZblYn/wCWFqoxbx4PQhPmI/vO1bOrW1rJA0twuCo4ccH6e9crZ3zeGtOttU0u8ufEngiVQEuYyZ7vTMdnx88kQzg5+ePHzbh02davFu7K3ms3SeylUSrcRMGSQHoQRxjmsHRqrE3k93uXzR5NOhSs7+a3QxHE0DAhopOQQe1VdLs77w/I0/gSaIWzHdP4evpSLZve3bB8hupwMof7o6g/OprOCSe5SOFsMTnPpjvXrVKKXvp2ZgpPZm4mpeFfH0U/hvW7AxX8OJJNL1FBHcREdJYiD8wB6SRkgEdRWXc6f438KJJDYwy+MtN2FbUSSpHfW74+VZGOFmTOAX4YDkhutM1XRYta8nTtbsjK0R3213G5jntmH8cUq/Mp6dxnvml8IeNJtP8ADuq634o1X7XoUOoCz0i++yn7TeqPlLbI8iQb921lA3KrNjHNYJwxHu1FqOzjqjMk02b7PbfD2GZJbudl1TxhexjhzId3kjP/AD1ZdoH8MSe4rvRx90BR2C8AfSsq+8N6J4mf/hK/C+rrZ6rNFsGo2TiSK4wMBJ4/uygdOcMo6FazIvEd7ot2ul+OLOLSrlyVg1GNi1hdn2c/6lv9iT8GauPMKFSTTS91GlGa2H3vhiSz1OXXfCN2miarI2+dApNpen/pvEOpPTzFw49+lY0v2XUfECPu/wCEC8c3IyA2JrDVCOME8LPx/uTKPau9ByARyCMg+oqprOl6drOnSadq1lBe2kmC0Uy5GR0YejDsRyK5aOMlBcs1eJpKmuhw90jR+IYnvEk8DeMpxtjvI9stjqW3gIx4SYYHCPtlHboSZdXms7rU7aXxasngzxST5Nprtg+6zusfdSRmG0qef3Uwz/dYnmrV7De6bfaT4R1RV8XeHtXl+zLZ34D3doqqWMxkPEkSgAEthwSuGYkCpbrS7/S7e6s9Bli8aaBb5t77R7idZry17lVduJMD/llJ83ox4FenC/JzU9Y9n+hg7X94uzeKdS0FoLLx1Zw6aN3lQapbEtYTnsWJ5gY/3XOOwY10bMmzzFZdhG7OeMY659O+a4HQLiWDSGPgi7j8Q6MMpd+HNVkYSQqR/q0aT54iOf3UoK44BXrTNN0nSdV0e8h8L+Jr3QNHiYjXNCvrcO9jCcl4ogTugDAMBjehBJTsa56mGjiJc1N2fVMuM3Hc1/Bd3D4g8X2/iaeJ3smWW28Or5ZJaMD/AEi8bsqudqIf7v8Av06CVvGHjA68650LRpZINIQji4uQSk10R3A5SM+hdu4qnrf9oyR2eiacr6Zfa/DtdVAQ6TpUQA2oueJCGC8dGYnGErrNOs7bT7C3sLOEQ21tEsMMY6IijAH4YqsZUVCmqNMKUOZ8zK+v6LpevaabDVrNLmDcHUHIaNx0dGHKMOoZSCK5jWI76x0qTSfGlnL4r8Lp88V/HETqNiV+6XVPmcr186PDDuDya7euc8XzXuoXFl4S0e6NvqGrEmeZD+8tLNf9dMMdG5CIf7zA9jXDgq1WM1GD+RpNJrUoaddaxoOmQ6hFdz+MvCcsPnW2p2uJb2CPsJEX/Xr1+dBv7FTjNdRpeoWOq2EWoaZeQ3lpMN0c0Lh1Yd+R3Hcdq5e3n1q+u54fAWqQaNougoun2EMtqstreyp/rSx++Y1wIwykHdvPNUrCO3vtYuW0df8AhB/Gsnz3GnXQ8yw1Ig53gDCy5/56R4kH8Q4xXbXwtKrJxpu0l06GcKjWstjvJpY4IXnlYLHGpd29ABk/pXnmi2s+oeF/BFi1q3meItYm8SX6HqsSlrhR+DNbj8MU/wAXeLpF8N32gavpsujeJLwJYQ2Tyb0nad1iD28gGJU+ct2YY+YDv00Uxf4o3lrarttNA0i3tIiO0kzF2X/viOL8xWeGp/V6c5VFboVOXM1ym8QQTkc9+KxfEfhvTdceC4uftFrqFrn7JqFnIYrm3zjOxx/CcDKnKnuK6dJobrC3K7ZOzjoT71BPayw8nDR/3x0rkdKUffpvQrmT0kjiNZv9STw3e6H8QoZbrRnQZ17Sg0bRgMGVpYly0bKQp3puXjJCjIqnrWk+K9a0eDw+s1p4n8O6rNAh1u1mRJEtfMDSiZQdrlkUrvj4O7BUda71j82RkVzD+GrjSLi41DwXfR6JdTHfLaNHvsLh88l4hjYx5y8e09yGrspY2NSyrL5kOm1rEXRiuq/ELxPrjRgJZNFotoewSJRJKfxklwf9wegrpa4KM2N9r8zQtN4D8aXI+eObE2n6k2eGHRJScdVKTAcEcYq/L4uvdHkOn+KPDupW+rf8sI9Ot5LuG+5xmF1X5T6pJtIHJ45qcZh6k5OpDVMISSVjraxNX8U6Tp+ox6Shm1HVpPuafYRmafHq4HEa/wC05Ue9ZOqy6sbNr3xtrcHgvSpEIisLKdZL+b2MoBwcfwRAnn7/AEqHw6urm1Wz8F6DD4M0R2Dvf30Pm6jej+/5ZOVY8/PMWbkfLUwwSprmrOw3Ub+FHTfDjSNbstW8Qa5rkFrYS6xLA8dhFcec8KxR+WGd+AWYAZC5Ax1NY2qQX3jLxPq2na1OsWg6NeLbjS4ul6/lpKJLhuNyfvBiIccZYngVJ4N0W20P4lvHHdX11NqekPLcXF7ctNJM8MyYOScAATHCqAAO1S2Ye3+LXi+3Odlxa6feKO2SkkRP/kIflXbXqr6rzUnZGUU+f3joQqhQqqFUDAAHGOwpf5UUDaDluAOteBqdex5loCLrv7RfiLWFO6Dw3o9vpC+08zGeQD6LtGfcV1/xC1R9F8E6vqEILXCWxjtwOpmk/dx/+PstcV+zZJNqfh3xH4unTa3iLxFd3cfp5SMIo8e2Ex+ddb428y61bwnoyruS/wBciecYyDHAj3Bz7bok/Su7l5sQqfojO9oNlrxnoNnpnwUvPDtq4K6PpsJQA8gwbXViOxJjzW4WDjzF6NyPoa830S6udb+K3xQs97va3+lG0tkIwN1sGhkx/wADlNXvDfxD0G48I6Lcefdalf3FjA0lrptrJdSrIYxuBEYIU5yOSK7cypuXK4q5lQkldMrS2oh8H+M7SfBbRvFEWrxYPKxs8FyW/WX8jXoj8OQexrirDR9e1qbx3d3WhXWkadrehx2tut3KnnyTIky7yiFtg2yIME546V1Hgi8tdR8FaHqt1JJJPd6fBNIB/faNS3T3zWeKoSnSg3o7DhJJvqZfxHsptQ+H+v2dqCbl9PmMAHXzFUsuPfIFQLqhufiBol8uPs+v+FxOhHd4ZFb/ANBuD+Vdk11Hjy4bdFBGCW5OD615Vokk9l4T+HU8vzTabrN1oMzHqIz58Kg/Voof0pYeEPYzgpXY5N8ylY9Jrm/FaR654i0DwmvzvJdx6neKP+WdtbOHBP8AvS+Wo9efQmtDxNrlroWnrPNFNdXMziKzsoF3TXUp6Ig/mTwBkkgCud87XtCuDaWZsLzx/roSa6Z1L2ulWiE7VbGGMYyyr0Lu7N0BAwwNFuXtJfCiqk9OUv8Age5XWNV8T+JEMbx3+qtb27KQcw2yiEZ9PnEp9fmrrYLiaL/VyED06ivPrIS6pqt7e+H4E8NeNkCvqWjXbE2mpqP+WisBhsjpOg3DIDqcYro/DXiG11pZrdoZLHVLU7L3Tp8CaBu/syHs65VhyDVYunUhN1ovR9gpuMkkxniy6j1Lxn4K0ZrdC8moy38hHZbeByD/AN9yR0z4bXKTWmu6rcQ+a9/r97JGzcfu43ECf+OxCq8mrWVn4z17XLj54vDHh8vI3o0zNIyg+u23T/voetXvA1rLaeDNGt5wROLON5wRj9443Pn/AIExrWpWlDCxfVkRinNnS/2gw/1UEUf4Ux7+6YY83H+6MVhaz4h0PRn8vVNVtLWXGRCz5lP0QZY/gDWZb654j1vZ/wAIx4PvDA+R9u1ljYwqP7wjIMrD/gC59a54fWavwmj5I7om+JsV9deELm5s3Zr3TZItStsn+OBxJgfVVZf+BYpIh9l+Jl7NbFTp3iLTIdQgYYw00OI5D+MbwH/gJrD1mazhtZ7Txj8RnuLhsq+meGICj4P8GI/MmPucr+FLeavpUvhnQNb0S0v9KtPCurppV5aXyFZobaRVhIYEk4HmQuMnotdsaE1QlCbu9zLnXMmkd7VHX9Nh1nQtQ0e44ivraS3c+gdSuf1q+Rg4464rkZ/HukQreB1Pn2utx6Obfzk8x3d41EgXOdn7wH1wDXjwUm/dWpvJq2pU0rQ9U8Sax8M/GkMyPPo8M9nrQL43MImiY47lZlbjqN5961vAa7YNdj9PEOoHH1mJ/rVj4byLpXizxV4c2N5X2hNXtc90uMiRR9JY3P8AwMVzWkRanr3iDxF4U0ySays11u5m1fUEOHjjk2lYIT/z1fJyw+4vPVlr3sRTeJox5epzRfJJnTeB7STV/GV74wf5bKG2Ol6YO8i+ZummI7Auqqvsme4qv4cvP7Z8U+JtaiH+hm5jsLSUHImW3Uh3Ht5ryKD/ALNT+Nr97WKy8C+FZEtNQuIArSRjP9nWS/K0o6gOR8kYPVjnkKamtbWz0TR7XSNNhSC3t4hFEg52qB3Pc+/c5NcuPnGjRVFCVTkTqS6Edw26d27Emo6KK+fufNTlzNyCpbe3nuGKwxsx7kDgfWrOl2Ju2Z3IjgQZZz/KpbnUW2m208eXEOMr95veuinQSj7So9Hsawpac0i9ew27Wdt/aVwqSxjBCckj8qq/2lZWqbLCzBI6SSf5zVSKzmkJMjEH8yayNT8R+GdLnNq90+oXwYL9isYnup93oY4wSv44HvXU69Scr0469+p3xo1p+9FJeb3NefUL67O1ppCD2TgfpTYrKRx8+Ix+tZq3XjjUFc6Z4RtNGtNuUu9bvAjfUww7j+DMpFZhu7eFlh8SfFzT0uHlWMQaLBDFhmIAXLGV8kkDJx1q44DEVPeqfizaGCp/FUk2zrxb29vC00mFRRlnkOAv58CsC+8feE7Wb7PDqyajc5x9n0uJ72TPusIbH44rI1zw/wCG9O1qfTrfwbrXjjVIoklmk1XU/Mt4hIW2g+c+0H5GOEQkYrXsh478iO309fCnhKxHJt7K2a7kHsD+7jH/AHya2eBoU/4kztgkl7kSeTVPFV7Cp0PwPfSM54l1S5js41HqV+aT8NlZviSLWtLto7rxt4+0/wAOWc52Ja6PabppWxkqksoZmI6/JGD9KvX/AIU/tYr/AG94k8Q6nGDzAL37LA3sUgCZHsSa5g+dpXgmXlXuvA3iMSR7myyafKQcknsLe4bn/pn7V0YdYad+SN2tdSpuf2izptpokZh1Lwz8PtU17U1I8nVfEspjKnP3t0+6RR3wkY68YrS17R/EuuaXeyeKvE0iWwgdl07Rg1rDwhOJJc+bIPoUHqDXYHr1BHYjoapa8Qug6kT0FnMT/wB8GuWWPqyslp6FqlFIx/F+5f2dBzlv7HtPx4jrp5fvn6n+dYHiCzvL74BwWem2s15dNpFp5cMQBeTaIyQuSBnANRv4mvmYkeBvGPU/8ucP/wAdrrzGjOo4uKuZ0WluL4u8P6taeI7/AMSaP4m0jQLK/t4k1KS/t/MVZI8hZUyyruKEKd2RhF9K4+wiGr+KbE+G/EWueJ7ICZdYudSLDTX+TCCJUVFZt+OI8rtLbieK7TU4YPih8IlZLeOHUJUWeKOeMP8AZb+Bs7WB4+WRCp9QT2NWPCmsR6/4ds9VjhNuZo/3tu33reRTteJvQqwZT9K3xFVUJqcY79SYx5002VLzRNUlsPscWrxiN7c28kTWqrboOCrxRJjaylRtJJ789K1prXMjTwuIrh9iyShAdyq2cEHjHLDjkZJHpVletOr6GFONrrqeRKUupXs7hplIkiMEyk7oWdSyjJCk4PQ7SR7H1BAsVUu18mVbxSQF+WVUh3vIvRRkc8Ek/nVsHIrRMQUUUUxBRRRSkrqzC9tUcv4thudJ1O18baXGXudMiaO/gA5u7EnMicdWjI8xPfcv8VV9Fa08O+IItPs7qOfw54hL32hSJykcrDzJYAem1smRB6bwPuiuuPWuFGj2drcy/D/UJ5LbRtVkN34euUHz6deI3mNEjdBhsSRg9RvToMV8vWoKE5YaWz1ievTqqaVRb9Tu0Yo6up5ByDVzUFWREuo+j8N7GuV8H6xcaha3FjqarBrWmS/ZtRhC7f3g+7Ko/wCecgw6n0JHUGuo06RWD20n3XHX0NeZTg05UZrf8+h0y199HJ+N7XUmsrbWdERn1bR5xeW8QIH2hQCJYCfR0LKP9oKe1WPF8aeLPBmleMPC7ie+sQup6YennoVIkgbH99Cy47NtPauhSzuGkKqhG09TxXP+EDD4W8ZXnhEyH7DqSvqelj+CNyf9JgX0wxWUL6SNjgV34Dn5HTnHT9eplVaveJe0i/tNV0q11KwlE1rdRLLC4PVWGR+P9atVzOlWzeGPGN74bC7dJ1APqOkk42xsWzcW4/3WYSL7SMBwtdNXl4ii6NRwZvCXMrkdzDDdW0trcxLNBMjRyxuMh1IwQfYisz4cTxzadqXgHWlE82kxCBRISftVhICIXJPU7cxt/tIT3Fb9ratJ+8kPlxDqx7/T/GuY8fZ064sPGOlx4n0TcLlVyTc2LEeehA6kACRfdMd67cA3Qd5Oylp8zKqlLYt6rf6X4EsNN8IeEdCilvZIiLDTYB5cUUYIDTSv/AgJGTyzHgAk1z2o6G+l+GvEWuX98+oeIbqwl8/UCNpRQpIihH/LOIdlHU8sSea3fiPC32HTfHuhN9rk0xN8ywHcLzT5MGUKB95gAsie64/iNXLmKz1rRZIfM86zvrfAeNvvI68EH6HrXVi60qVWHN8F02ZqHPTaW54r4L07winwwi1DxFb6WguJLtHnlkcXTOu3yxEF+9gnnPTIrc+Gc03hjwhpfji1inntjG9vrcCEkvbLK2y4VR1eIE9OqEjstac/wj0qbTLfTJNd1VrO1keSCMrF8jPjcc7c84Fdn4Y0S08PaDb6PYmR4LcNtMhBZiSWOeg6k+1etmuc4WrT/cSblKV7W2Wv6HnYLB1qc06i0S+9kPjnTZ3a08d+F9l3fW1sFmhjYFdTsj8/lhhxuUnfGfXI6MTSXPinQoPC0XiY36yabOiPA8almmL8KiKOWck4CjnOeOuKfhi7j8E+I7bwrLldC1eV/wCxXZ8i1uOXe09QhALx9h8y9Atbum/D3QNP8VSeIY4pmk857i3tXfdb2s0gxLLEmPldx1Pb5sY3NnyqmGp4xRqrQ9JTcLplHwv4ZvtX1S38V+LodksPz6Zo5O5NPyP9ZJj5ZLj/AGuiZIXux67xBqul+H9Fu9a1a9gsbGzjMs9xM+1UUdyf8k0mt6zpug6RPqmq3K29rCu5nIyWPZVA5ZieAoySSAM151Los3j5m1HxxpuzSDu+waFOMhFYY825HRpiDkL0jzjlua6p1KeFh+hEYubJrSO+8bahZeJtejNvo8BE+kaTuzk9UuZ8cM+NrInRM5OW5XqiS2Cfw9q8aj1DWvgzq9vpuqtJqXw2uHENnfEFpdDY9I5j1aDrhzyvf0PsNvNDcQxz280c0Mih45I2DK6noQR1Brw8VKcpKbd10/rudMElotyh4l0Oy8QWKW9808ckLia1uYHKTWso6SRuPusM/QgkEEEioNE8YX2hXlroPjaSMvOwistajj2W903aOUdIZvb7rfwkH5RtVX1KytNS0+fT7+1hurWdCksMyBkcHsQfw/Kpw2LnQfkOdNS1Ooure3vraa0vLeOe3lQxyRSoGV1I5BB4I9jXm99pWqeAFkm0uC51fwohBazUl7vTU53GLP8AroQB/q/vKM7dw+UFrqWqeBPLi1Ca91nwqoCJcMpmvNN9PNI+aaLp82Cy9Tkcj0XT72zvbKC6srqG6t5lDRTROHRwehDDg17v7rFU7dDl1gziPhhH9ottT8f6lm3/ALXCtb+aSvkafEG8nIP3S2XlbPeTHaqfgWN9QbUPGF381zr0iywcY8qyTi2jx/ulnP8AtSGuh+LOk6xrngi80vRfKeWVk8+3kfy/tVuGBlgD87C65XcQRz+IzfC+t6frVmRZo9rPbYiubCVNk1o448t07YxwR8pHIJFcWYJxpKEVoa0tXcpXui6hpmtyeI/CM1vbX05B1GxlyLbUcDGWIGY5R2lAzjhgwArG0VVkN9q/gS1dJImb+3PB9ywiaKY8loc8RueTx+6lznIPNd7WJ4g8PrqF5Dq+nXb6XrtrGUtr+JAxCHrHIp4kiJwSh78gg4NclDGJLkq6x/IudN7x3KOmyaX4h09tR0acp5bGO4t5UKSQSj70ciH5kceh9iMgg1Z8MOouZF8ssxXl8/dHp+OaxIxc6xrriSSDwr4/SIIrA+ZY6xEOjbTgyLweOJY/UrjN208YaXZ2Ooza7Zvomq6fF5l9p8mGkIHCtCR/rlYkBWXqSAQDxXXVdSNJxXvRezM1ZyXdFjxdNeapf2/grSJjFeanGXvbgD/jzsgdsj/7z58tPck/wms6C8s9X1iPVbK1ii8P+H9+n6DEq4WWVQEluFHTYoHlJ/20PQiq5GtW9mmmSMkXjLxa3nXxXDf2Tp68bcjrsVtin+KR2bGAa6W70nTrLRre2tFW0t7KFYoI1+4EAwFApRUKCjRfXces3fscwLGSDVJNY0G+bQtYlbdNNGm+2vD/ANPEPAc/7a7XGep6V1Wn+NLG8uf+Eb8a6Xb6VcXuYoRO6zWGor3EchGCTn/VuA3oD1rAOcA889OKe5guLGXTdQs7e/0+YYltbhA8bD6Hvnp9K9HklHWnquxjo3qc/ouryaX461Lwh4Yh1G1u7FTKfDmsjEUseflaxu8kKrdo3yOCMJg47TSfFujX1tfPPLJptzpyGTULS+TyprVQMlmU9V9GXKnsaxTY6np+mhNNjPinQEULLpV9J/psAHQ29wcElQThXOf7ripfsPh/xnaWeoCw/wCErsLCcRNDeIYdTsZFILRPu2mRfu7o3+9wcsOvHPDUcS7x0a3NFOUNGVY59Ytrf/hJTabPFfilRZaLbTLuGl2WN/mSD0A/eyepMadhT4vCGh6dfWmmaDqF7pXie1sjcjUYgTJcrvIZrkEbZw0jMSrDPJ2kdaua9/aXh3x/feKvENlLeaVcQpa2V9aqX/syDgtHLCBkBnyzSjI+6GChapQeBtD1PxqnjKz1C4ubSW2Ow2+q3DK0pl8zcNr7fL4xs+7x92sMVOUJKKvFR2KguZXDWpIb/X7C18UQSeGfE0hW30zxFpbZt75+SIXDDvgnyZQQedrZqt438ApY+F7PUtf8QT+XZ6kda1yazBhm1W6UbLeBOTsTJVAuScBQOSTXR+Eoh4u8Wt4hljV9E0aV4dIyMi4ucbZbkdiqgmND/vnuKjvZm8Z+MWkOT4e8P3G23X+G8v1+9If7yRZ2r28zcf4BXYqvs6PtaiXMQ43lyx2MzV9Sv2sIJvib4ege35mTVNGEhk0lm/gfGZBjIBljJB25KqKuR3+ueHdNivrtl8VeHHHmR6vp4DXEMJGQ80S8SgDrJHz/ALFXPGF9qJaz8O6C5j1jVnMccw5+yQjBluD/ALqnC56uyCsyxn1xrptI+H97a6bofhpBYxG5t/Nj1G5XHmIzcMFXGC68l2Y87SDzRnGvRdTEK3ZlOLjK0ToJPEGip4am8SLqVvLpMMDTvdROHTYoycY79sdc8YzXKmPV7XT22zJbeMfGR3PID82k2CD+AdcxqwHoZpc9Kt+GtA8MeLdWudRuNJutD1HTr+M6xplvcg2VzcriRGcKNkuCVbICt90OO1R6DqBtvHWsSeMoJNN1++mMNk03Ns1mjHyo4JfuljksynDFmPGAKUcP9VpyqQ1uDm6jSLUmjJb2V7pOjSPZw6XaW8dlGs5jRASc5OcEnHU9TUUnh+3v4dM0zXl+3rcwSzSh7gyBJEYbJI3B+RxnhlIPXmtbXdHu703yW9xCkd7HGsvmIcrsORjB9T3rPuP+KU0Yarq1xHNa6VaukSQRnfKzkbUA/iZmwoA6kiuVVYOCSXv2/G57XtYKhbmVu1vLv69CXwtdX9r4ouPC2r3EWvadpVmupR6lfIPOsTuIjjkbG13wrsHG1gq/NnIJo21zdaPNqfirSmTxZ4Z1q9N891pn7y5tMxqp+QE+dGoReFw6/wB1u1SfTtUFha+Dp7hv7b8RO2q+J5omz9ltSAvkqfRsLAv+yJG7Gtu58LzaffT6v4Mu4tD1KbBmi8otZXWP+esQIw2OPMTDdM7uld9epDkVGtr3PEim7yibmkahZatp0Ooaddw3VpMMpNE2VP8AgfY81owXclucIMp3U9687tvsV5rtyumSN4I8ZTMXms7hQ9jqjk/fAHyy5x95CJFz8w7HQ/4Ta300S2nirTbvRdVhA/0RY3uBdc8G2ZFPnA+gAZf4gK4KmFq0mp03o+2/zNIzU/iO58m3ugWt2Eb90PSuc8S+ItK8PzxWuoTSNfTnFvY20ZmuZj/sRr8xH+1wB3IrIubjxJeW51LWb628B6CM/PcSI+oTA9MZJjgP+z87fQ1Q8Pvc4lHw70Q6ZDcf8fPiTXo5Jbq6GeqRuRJJ6gyFFHZTXQ8LBrnre6SqjTtETxvZXGt+F2b4g3dj4P8ADM3+ttGdJ76c/wAKh8FI37gRB39GFa+l+Ldcg0mA+H/BWo3Oi2cSxxf2hemK+uowMbo45Mk8DP71lZvT1saV4V0+11c61eS3Oraw3/L9fy+Y8Q9Il4SIeyKM9yaz9D8bW95Hqt9fw2um6VYTNbmeW9Vpi6yFMSQgboyx5UEksCOMmpWL5FbDx0H7PrIy9GsILjxBqnjjwRcL4jupcre6XqjGPULNs8xxPIN0I9InAUnkMBXVeHPEWl66Jo7VpLe/tji7sLlPLubdvR0POPRhlT2JqteaPpPiM2fiKxuLuw1BUBttStQYZwmfuOHHzLnPyOpHXisLxBJH51uvxG0945bcgWXi3R0aNoucgShctCOm7O6E98dKJexxe7tILTpehtau7W3xR8EXALBZmv7NvT5oBIP1hqz4hk+zfGKxTHy3+gTAn1aG4Qj9JmrnNSXxbbav4VkuLeHxJpq63DNb61pyr8kLh4m8+MHA4kz5keVOOQtdR8Qo44PHXgzUXOCZbywz/wBdYPM/nAK6PYThhJQkRdOasa1c58TtYbw/8OPEmtocPZaZcTIf9oIdv64rovevL/2p7qeD4K6rY2wzNqk9tpyqOp82ZVIHvjNeNQjzVEvM6JbM6D4IaTJoXwf8J6XKAJYdLhaQf7bje36sa3I/Ll+JeiRsw3WunXl19MtDGD/481aNtCttbRWy/dhjWIY6YUY/pXJXNy8HjrxdqG7aul+EEKk9FMklw5P/AJCH5V14P38RzerInpAxvhrKkOteBtUjzs18au8hJ6+fJ9qQfgI63rDVvGHiKK6/sXUdI8M6dbahc2W2Gx+0XB8mVo85YiNc7c42t1rMhtRoXhX4bzSLh9MvdOt2yPu+dCYGz+Morc8IQix13xhppPMeuyXAB7LPFFKD/wB9M35V1SxE1hnOD1uZKPvWZQstNu/D3xG8N6jP4k13UYtRkubC6GoXheNnaIyxbY1CxqQYnHCj72Ks/DBZrbw3c6TOTu0vVL2yGevlrcMY/wDxxkx7VJ8Q4mGm6XqKHD6brdjdE+iecqP/AOOO1QwX1poHjnxsuqXsFnYvcWmoRSTyBFxLAEIGepLQNwOTWEpSr4W+7TLSUZnVYrg10vVr/S/Huh6OsE2p22vWuq6cksmxQzLBNgn+EFo5Bn3NXpNS1rXrZ72KY+EfDMQ3S6vqCrHc3C9vJjcYiU/35Bk/wpzmm/DzVtBa81Dwn4T0nUrFLjT5b231i83CTUZQ3lvJl/3jkFkw7dR0GBW+Cw06bvU6rYVWaeiK1s0+j+IZ4LO4g8S+PrmIrdXDApZaLbnooX+BeB8mfMkPJIHI6LwtoaaJaz+ZeTahqN5L5+oX0/37mUgAnHRVGAFQcKAAKpfDC302HwJpM+lwLFHd2sdxMc7nlmZR5jux5Zy2ckknIrpa4sViXN8i0iuhdOCXvPcyfE2gafr9pFDeebDPbyebaXdu/lz2sn9+N/4T2PYjggjiuZ1p/tV7pul+Npf7O1mI+XoviyzXYkkh/gkHSNmwuYmykn8PPA7yua+JkkbeDrrTGhWeXV3j0y3iZNwaWZtgOP8AZBL+wQntRhMROnJQWqfQKkFa5Vl8DeLLjwNrenzXWiza5rmqRz30qiSO3e2jMa+XjDMMxRbSPV2571l63PYLdtZ+LPiLdX90X+XRfCsDRvn+6xi3zfiWQVsaxpun+I/FMvhiW41NtI8O2kEMkEd5JHHczyAMFkKsDIUjVDgkgmXkeu/pGl6Zo1r9j0fTrPT4M5MVtCsak+4Uc16GKxVKnJR5btGUISkrvY5zwjbalbx3S+DvAOk+Ew/zG61VxJczH+80cRZm/wCBy55qaTwpdattk8XeJtV1zOQ9pG32OyYHsYosFhz/ABs30rstLcJeLnowIqVra0hcmabcSfuJXPLEVa9JOLtvfoUoxi3cxdF0rTdGtFstG021sLcdIbaERr+S4yawbzQHufFXiLw7dIqaf4r0MumR9y5h/dM2PUpJCf8AtnXbfbFj4tYFT/abk1yHxBu5tPudA8UvOyppWpoLk9jbT/uJOPQF0b/gFThZU6dVXldvQqblKO1iz4G1ObWPCGm393gXjQiO8UfwzxkpKv4Oj1z918OdPuJL65ZbE6jc+IItYS8NopmjRHibyQ/3v+WZGc/xdK2NEW00fxX4q0RZFijS5XVUVmwFjuFy55/h82OU+2afZNf+MiyaPcT2OhDKyakg2yXXYrbk8hR/z1xz/D0zWf1ep7aUKY3KPJ7xDpUn9sfFizvNHjkng0m0ubLVLsNiAGQoywA/8tJAyAkDhQSDgkA73jXxJFoEltpOk2KX2vagzNaWSnaAAfnnlYfdjXOSeSTgDJNZ2u65ZeFrW18I+EdPiuNYMO21slyY7VO89w3VU5ycndIemSSapaLpq6TJdXc17LqWs3pU3+oSjBkK9ERRxHGvO1R0yTySTXfWxEMFSUE7s5KtWMffnsSeH9MTQLOdprk3+rX0n2jUbx+DPLjrjsij5VT+FQBzyTMzMzFmJJPenKHkkAVSzGpr2OOFERfv4JY+9eFKnUrRlWlsjx8RiJV/8KK1WdPtXvLlYl4H8R9BVbrx0zWtDJ9i0PzEGJbliM9wo/z+tRh6cZScpbJXZhRipSvLZCajcLMU0+zAWGPjIPDH1+lQ3Etno+nXF/eTJBBbxNJPM/RVAyTTtNjURtIcHnA+lctq9zY6xrWo3msSf8Ur4SxcXgHK3d8q71jP94RAqdvRndQeUxXVRpvFVfL9D3MLSSj7aW728iDWbuXUNIXWvF2o3vhfwy77bbT4Cy6jqRP3A23503D/AJYx/OQfmI6Ve0b/AISQ6THY+FNE0rwHpm75RLAs92y/3vLUiNGPX5mc+ozU/hrTb/UL2Pxd4nh/4nE0Z+y2xGU0yFufKT/poQR5j9WIwPlAFbuq39ppenXGpX0wgtbaMySyYJ2gegHJPbA5OcCuupi1T/d4dW8zsUHL3pHPv4F0m+dpfEV3qniV2O7GqXZeIH2hXbGB/wAB4rI8S6n4SjsLTwr4dn0v7XLqdjGLHTEVtgW6iZiwiGEACkndjil1eRdQ06LVvHj39lp93IP7L8M2Jb7XeDt54T5nY8ExghEBw5PONLTP+E3FlFb6Dp3hjwRpy/ctBam8mA9WEbRxqfYbvrWipclqmIqfIXNfSC0JNV8Q6Ho3xI16DWdSh01rmCzNu11mOOQKkmcOwC5y3TOcjpXTxuksayxSLJG4yjq24MPUHuK5uU/EiFHWbU/DPiG1YES2d1pz2pkH90Oruo/4EpFYmiWtvJc3aeCbWXwn4kt1Et14bvj/AKFcjPJiC5QA9PNi4BI3L2pVaFPFSc6crvsOMnBWkj0GuZmsNPl8e32kXx/0fxZoclrKp/jeAkHA9TFcE/8AAKr22ueKfEEJg8P+Gp9JdAVu7/W1MUFo4+8qoDunIOcMCqd9xrLOpWGlanc6n4YsNQ+Inia3hImv5JljtrZMHdHC+PLVmxjZECxON570YLDVKdT2ktEFSaasjpfAF0914N0zzpBJc28Rs7ls5PnQkxSZ99yGrviVgvhrVWPaxn/9FtXP6ddWmm+KbPUdOOPDvjKIXltkACG/2BmX2MsY3Y/vxN3bFbPjS4htPBut3FxIscUenzlmc4A/dt1P1rkxFJ069l12LjK8SPxBeXun/A+2uNNvJLK5XTbKOOePG+PeYlJGQRnBPY/Q1E3hzUwxH/CeeLup/wCXmD/4zTvG8Rj+BltBIpjZbfTkKsMFT5sIwRXQS/fb6n+dehmNadNx5XYypRTvc5/w1nw/8RbuyLqum+I1N3bgnlL6NQJVHb95GFf6xue9RvGnhr4iXGmeWsWn+IQ19ZsDwLxFAnjx2LIqyD3Ehqfxpo02s6I0djIsGq2si3em3BH+puU5Q59G5U+qswp915PxH+Hcd5Yg2OrQv5kALfPYahCSDGx9nDI3ZlY9jRh39ZoOm90E/wB3LmNletLWT4T1qPXtEhv/ACWtrgM0N3at9+2uEOJYmx3VsjI6jB6EVrA19Hg6nPRV91ozyq0OWbQjfdIqtZskMhsWeMOi5jTzS7mPpubPPXI79ueat1T1GNsR3SmUNASzCKNWaVMHMfPY8Hgg5UfQ9EjIt/hRR/P0papAJRS0UCGkVleKNGtte0OfS7p5I1kw0c8ZxJBKpzHKh7MrYYe49K1j0pvIry80wzq0uaHxR1OrC1uSdnszg/O1LU5DrcMJHjPwzGLfWLKIY/tWzPzAoOh34MkZ52vuQ9WrvdD1nSdQ0q21TSCt3bXMYkimPGQexB5BB4I6ggg9K53xXpd79otvEmgKw13TQTEisFF7DnL2rk8bW/hJ+6+G9c4sOqafpBPjHRFf/hEtRkb+2INpD6TeA4eVo/4V3ZEoHRgH5BYnxed16ftIK01uelZRdnseg3F1NPnc5CnsOBXOeNdJutU0lJdMdYtXsJ1vNOlYZCzJn5T/ALLqWRvZzW4rBlDKQVYZUg5BHqKXOK8r2tTm5rm/KrWRi68iePfAGm+IvDbKupwFNR0syZ/dzqCrwv6ZBkiYdsn0rU8JalYa34estej3rDdRhlgbh0ccNG3oysCpHqDWJ4aY+G/H1xpLMq6T4gZruxVn/wBVfKMzxr6eYg8wAd1lPemSJ/wjHxCm03yVh0rxDuu7Jl+6t8q5njwOm9QJB6kSd69mvy1aSrJXaOWCcZcnQ6q6uXnbsEHRR2qEjcCDggjkHnPtQKWNHkcIilmJ7V4kpzqSvJ6s6klFGJ8N3bQtTvfA9w+ba3U3mjEtybRm+eH/ALZOdo/2Xjqr4eMuieJL3wbdsGREN9o8nTzbVm+eP03ROwX3VkPrVv4g6TcCxtdY0ZDL4i0aX7XaKjAecv8Ay1tiT/DImV+u09qk8YpJ4m8G6d4r8KqZ9QstuoaegwrXCEfvbY56b0JX2YKT0r3eR16Ps5fEjlvySutjVrH8T69b6Faws8E17e3UghsbG3GZrqXrtUHgAdSxOFGSSKpXHjLTp9L06fQo31fUdVgM2nWELhZJhxlmJ4jVScMzdMEcnit3wT4Vk0i4k1vXrlNT8QXKbZ7zGI4EJB8iBT9yMYHuxGT2rgw2ClVleWxtOqo7EPgvwncJqjeKPE8kF1rzKY7dISWg0+E8+XFnqx/ikwC3TgACutu7u2tvKW4uIITM4iiEjhfMc9FXPU+w5rJ8YeJNO8OWMdzePI8s8nk2lpCN011Mekca9z6noBySBzXDr4Wm8TNJqvj6KG7u5R/o1gj7oNKXqBE3BM3TdMMHIG3AFetVr08LFI54xlNk/wARNPurDxfa+MtWDap4fsIQotwpzpcnO67CD/W8EAn70YyV4zXTRSw3EMdxbyxywyKGjkjYMrqRkEMOoPXPuKxPD/iK88P6jD4b8XSmS1nkEGlaxI25bnOdsE5/hnwMbjhZO2G+Wqup6RceBbuTUdDtJrnws5LXumw5ZtNI5M1ug5MZ53xL06qOorjxdD6xH2tN3NIScHyyOivLa3vLOazvII7i2nQxyxSLuWRT1UjuK8alh1X4GXElxZw3ms/DaaUtJAuZLjQWJ5Ze72/JyOq4/P2PT7q2v7GC+srhLi2uIxLDLG2VdCMgipmVWVldQ6sCrKRkEHqD7V5VOo6d42uuxu4X2K2lahY6rp0Gpabdw3dlcIJIZ4mDK6kZBBFWq8d1Tw3r3wp1ObxF4AsbjVfC07mTVPDEbc2+eWuLQE8HjmPoc8e3pHgvxRoPjHQYtc8O6hHe2UhKllBVo3HVHU8qw7g/yoqU0lzRd4/1uClfR7m0DiuYGl6r4V1CXVfB0cU1pMWlvdCYhI53PJkt26RSnnI+45xnafmrp6KKNadGXNEJRUi34S8SaT4r003+l3DFY3Mc0EilJreQdUkQ8qw9D9RxWf418H2+t3EerWFwdL8QWqFbXUY1ydvXypV6SxE9UP1BB5rF1/w/NcX39t6BfnR9fjUKLtU3R3KgHEdwn/LROfUMv8JHfY8H+MYdTvBomsWv9keIo4zJJZO25ZkU4MsD9JI88/3lyNwFe/h8TTxMeXr2OWVNw1MXSfEFwutHw74js00zW9u6FQ+6C/QdZLdzgtjuh+ZeM5HzHmfih4m8SaV4n0/SfDspae402e6htk043X2mdJI1SNmBHlIQ5y5Ix69q9Y8TaDpHiTThYapZx3MSyCRCch4nHR0YYZHHZgQRXnM6XvgrWY7vxdi/0+KE2tn4jwQ8Mbsp8m7UcAkqp84DacDdtOc8VbA+zlzxV12NI1L6M5fxdfatrPhO98Ram1mdJstW+zjSVgxOmycQGVLgEPHcbzuUqMYwMHJNdh4VntdYuLxPGY03VofCN+gsvEFwFizPg5BBwokTcqswO1mPQEYFDxrpOkpPbromnxTeI9auhJYL5jtAJgBuvZIg2xvLXDbyMkhBnJFE+maJfXMPhC3tkm8J+Gf+P7zPmjvr88iNwf8AWbC3mPnILuvdTV4SpywdS2gqiu0i5aXkmh+P9UXxUEhvtcuQNMvwMQTW6DEVqrH7si5YlD98szLnJA1dSE2oaktkqskcfLEg/TPv7VhTWx0WwlsJ7GTxN4Guf9dZvmafTQP4owfmkiGAQo+dDyuRwH2GpzeGNOi1KXVm8R+C7iMSWmtKfOms0J4WcrzJHzxKBlcfP/epSjzN1qer/IE9oyOrure1+wGOZB5Made6gelcocZOM47ZrrXW21CyBV1mglUOjxtlWBGQQR1Fc7qOnvY75ZZUW1QF3nY7VjQDLM3oAOaWW14RupvUdWLdmhuoa1/Z+iW9npMYbWr+cWenxSKWV52BO9sfwIoLt/srjuM5dzbpayWPgXR/E1zpdtps6vq2rRSgXV5qMwLpCCwILMSZXBB42L0Jplhc3FhYf8JgYUOv63/xL/CdlMCfIhb5vNYDpvC+fIeyKi9uX+JfBNx/wjXh/RdIur0ywa5BeX+oRSKLh2+bzbglsgsSfQ9QAMCtKko4db2cuoopzevQ2tO8f3mhyNa+MTaT2ttJ9nl1ywB8iOXg7LiLloDtYHdkpz1XIFWdc8A2uo+bqXg/XJvD/wDaQzefYlSS2u0f78gT7qylekqYPTO6sLw5C/gfSPFd9r1zeXNvJqzzwyzssk12rQwooAUDczOCgXAJ445rqfhT4fn8LeEJze2y293eTSahNYW3MVmXAxBEo4woABxwWLHvWuGquunGaul1InFR1RB40upNJ0nT/BfhNEsr++i+z27xjjT7SMAPNj/ZBCr/ALbD0NSQR6X4W8LiNf8ARtL0u16sSxWNF5JPVmOPqSfU1g/DK5j16O/8ZXcqS6tqUpjmgz8+nRIT5dmQcFSvLNkDLux6Yp2qz2viDXrhbyYR+FfDJN1rEzZ2XFygDpB7rGMSMOQWMa84YVyV3LE1/ZrZbmkfdhcz1l1yytDemM23jHxj+7s4nBYaPYoudzDpmMOXbs0rqvQVtatIvhTwtYaLoib76Ypp2lRyguZJ2H+skx1Aw0jn0DdzS+EYtQvbm98Ya8j217qajyLaVsfYLNSTHER0Vj99/wDaOP4RWPDqUpWfx60Kz32oH+y/B1nJyGD9J+OglI3k/wAMUa+pptfWKqpx+CIL3Y3e7HPoNnctbfDq2nN1o2kgXPiKVifMv7yX94sbMPViZXweAYwMCrV9Zavo2j3OmX9m3jnwvIArWN0Fa+gTvtZsLOo7Btr/AO0SK3fDGhf8I/pEdhJJJcXTM015dSffuZ35eVvqc4HYADoBWorbW9fX3rGrjqiqtx27DVOLRw/h9r220uTUvA2oSeLNDiO19Ku5yuo2TjrGryYPAJxHNhvRuQKbDr2k+ItXk126W4t/DfhJDe3Ul1C8Ja92nbGUYA5iUlsf3njxyKd8QLLzNXtovCvn2vjS9A+z3dq/l+XCjDdJddVeFQSNrAljwuDyLfj3XvCWv2l34W1jVNQtIIJ4kn1q3i22kV5GQ4jdyCmQVUkONmcKTu4ruowpVLVnGzIk3H3bml8P11JIrvxBq0Ai1LWpRczQOBm2hAxDAT6ouM+rM5711LRQXS5t28t+pjPQ1xE2var4ZTb4ygVrDClNes4ybWXPTzUGWgPI5OU5+8OldPDIjoksMiujAMjo2QR6giuCtOpCTjVV7mkUpL3XqZHju30k+GL9vEdj9psreMzNER8+5eV8sjlZM42lTkEjFZemeJ9R8FeHfD2k+JLPWPEGrPayXd69sgnlsLcMOZMYMpXcseQCz7WODUuvX0OveJvsuoSqvh7wqo1TWJ2ztedV3wwnHUIB5rD2j9ad4Hivbz7b4s1ZHj1DWnWWOFic2toufIh9jtJdh/edvSuinNYWjzp3vsiHecrHPJprWmrzePwzePtJuZzNbXisZbrSIyPmWKL7jKvcIqyDGCGIru9H1TT9Z0+LUdLvYL21l5WaJtwJ7g+hHQg8joax9Q8NzW19LrPhK9Gh6s7+ZKEQm0vW9LiIfez/AH1w49exxNsF9rYFqy+BPG9wzOYGxJYauV4JOMLMOnI2zKPbrE408Y+aDtLsyk3T0ex3461wOrfD+/1bWbnWb/xHENRCxLYS22nrGIvKnEyGZdx84gqF6qACcAE5re0vxGy30OjeJNPbQ9YlDeXDK4aG629TBMPlfjB2nDjuveo7vxbbz3Fxp/hmxuPEmo27BJIrIgQROe0k7fu0x3GWb/ZrkhSqwm4qOppeNtTc01L5LGFNQuYrq8C/vpoojGjt6hSTgfiawLnxbb3N/LpPhmwm8SahGwSZbQgW0GevnTn5F91BLY/hrL1WOCPUo7Xx9rz6nqEqloPC+gpIUK/9NdvzyDtukKRn+7V6zsvFGqWEFiPJ8D6DEoWHTNK2G7K56PMo2RA+kYJ/263WFhSfNXlr2RDqN6RM3SZ9I+F+r6jfa/4gigl1ALIPDui27vb2nOWnKcspO75pMRofTNdT8YY2+zeFr5FDfZvEdoSc9Fk3wn/0YKxfFnhvStP+G3iqz0bTobR7vTLnzZEG6WZ/KbDO5JZzx1Yk1teMrgX/AMI7TVvvHZp99k/7M0MmfyBr0KGIValLlWiMpRcGjW/rXmPx/Auf+EB03bn7X4xsWI9oleQ/+givT24Yj3rzj4not78UPhhp/wB7bql5eke0Vq2D+bV4mG0qX9Tplsz0dvvH0zxXnfi+Yx6B8V76P/WfYLWwX8YCf5zmvQz1rzDXlebwb8S2HJufEtjbD6Yskx+prqy1fvG30TIq7I6f4m2pfwLemPh7IwXaY9YJUk/9pmreoaH4pg+IetaxodlpNxYana2oMl1ePGVliEin5VRsjaU5yOlW/GNsbvwvrNqOWlsZ1H1KECufvP7P8U3vgyfUxJcWWq+HpLiO3MziJpB9nbJUEAnbI3XPQ1phJQdCfOrpEyTUlYoeLPPa3ubTxd8UPCuj6e6kT2ljbKZyoOSA0kjHPuEz7VteLr/w6fFugatpnhi38Q+IdSsmk0u7lkVIILZCrNKXbO3mYH5FLHdjgVp6P4Z8N6TuXTNB0uyVxtkMFqiMQeDkgZP/ANeuK0KSOLw18OtQlJR9J1S68PSgdhiWBc/8ChiP41vhsTCUJeyjaxEovmXMzpLXw1cX+pRax4w1L+276F/Mt7YJ5djaNngxwn7zjp5jkt6bafrDx2PxH8G6m2czTXWmMfaWHzFz/wACgUfjXQiuY+J0sdn4bg1t13HR9Ss74Y7BJkV//IbvXn0K85YhSk7m7glFpCfDOEWOh3ui7wzaVq17aEDsvnNIg/74kSuorF0A2+l/Erxjp7Rxym8a01WNT2EkXksf++oP1rpzexfw2cX+fwrTE0KaqyvO3yJg24qyKQNcdNqUE/ijUvFVwGfR/BsMscSqf+Pm/dBvCjoSiMIx/tysO1b/AI28RXVjYwWGj2UEuuanIbbTYiOBJjLSt/sRrl2z/dA6kVzMOmw32qab4NtJWutE8MOs+rXD4zfalw6I2OrKW89+25kHYitsLRhTi6zldImcnJ8tjQ8M/wDFM6DZf287HVdb1EvdbBvH2y4JfZn+6oGwHphBW/puo2upvepaly9ldPaTbl2/vFAJAz1HzDmsjxz4fPiS20q1bYYbbVYbydWdlLRoHBAK85+YfrUXhXSbfwfpmuyXM9va6e+oz6gGaUlYYWRPvs3TGw/pXnyfP73VmkdNDph1x39KwNY8W6VY6g2k2iXWsauAT/Z+mx+dMv8A10xhYx7uVFQWdrrPjcpcLcah4e8NZBQoPKvNTUgEEN96CI89g7dflHXZ0zVvAvhXXLPwRpLWNlqN25KWVpHls7GYvKQPlJCMcucnB616OHy1ytKpp5Gc6y2RQjtviFqloHh0/RfDpfp9tla8mQe6R7UB+jmm3nw71XWtJudN8TeOtUure5jMcsNhZW9qjKRyOVdv/HqrvrHi7xHr2tWuk6vZ6FpWm3z2BlS1+0XczqilnDOdiDLYA2t0Prw+08JlG87UvFXirVXJBxPqjxJn/ch2Lj2Oa1lPCYd2S1ISnJG34n+H/h/XtQs9Q1b7ZM9tbrayR/aCsd5EGDBJ1GPMXcN208Ek5BBxWf4g8VX95qFx4Z8FpAby2HlX2pSputtPbAwgX/lrLg52A4Xgt6Gx8M7UWmq+JreGS5a3jvoljWa5km2k28bNguxI5esX4abn0/XLlhj7R4i1Jx7gXDKP/QBW+JxHJQVSPUmMPesyxpOk2Ph+yks7DfJPO5mvbuU7prqU/eeRu5P5AcAAVNT5SWmdvUmkj2+YN+duecV8rKUqsveZ4OJrOtUd9i7pauEdhwGAAPvVW5INxIVORuNX4LmJpVijRgPXGAKpXsYjn46MNwHpXuY6nGOBhGm7pPVkT0gkiGtLWDttLCMdPJ3D8azK09aH+j2B7eQAP0ryKX8Kp8hU/wCHMZ9pjsdIe8lB8qCJ5nx6KCT/ACrjtM1M2vgnw1oQ8I2uv3PiWxuNX1C1uJ1jQ7ikj5LKysS0yqAcD5eowK6u4tjqHh+709Ww1xBLAD6FlI/rXIaTJJDB8L9YmwsLaXLotyxIwlwUjKr+L27r9cV6mXycKM5R+Kx9BTtKnD0KH/FH6VHG81n44+HLrnC27PLZHHf5POhA+oWtzTNOl1Z7bVtV+IOi+IfDOkzG/la0tlSRnjUtH5zI5QqhG/AUfMq+mK5RNV8VrExE0QsP+E+Nv5/2uT7QIvtWPLC7dvl44+90zx2rS1uG3t7H4zMsMcBewtjIY0Ckxm1JZjjryZOfauylUjUn70UaTXKtzpPA8N1qjy+NdYjxqOrIGtY2wTZWR5ihU9iQQ7+rMR0UV1NMgWJYI1hAEQRQgHQLjin141Wo6s3NnRGNlYKxfF2g/wBuWMRtZ/serWUn2jTL1R81vMOn1RhlWXoVJHpW1QOTUwlKL5o9BtX0OE8U3B8V2vgnVNcWePRNRklsdT0n7QVhW8IOwPtwZFEkUke0naSynFdvBFFbwRwW8aQQxKFjSNQqxgdMAcAV5vqrSf8ACvta3E/u/HsX2I+h+3Qltv8AwIy/rXpjdT9TXfmLbcJN7oypWSaOFXTJDPrfw+81Yzebtc8NTyksIJ1kDvH/ANs5trgf3JSO1Gl6gvxDvtJ0/wAtYLGx23/iCFmz5c8blUtG9vNjdmz1WNezVp/EcC20OHXoSy3+i3Ud5Z7DhpXzsaAf9dVYx47lge1ZHxstov7C1rw54es10241mzn1TxBdQAK/kJFtwzD+OUosYP8AdVz2rrwzhWhGc94mc7xbSOx+MW1vh5c8ZDXdl075uoq0ZUfe3yMPmPasnxHdaXZ/Ce1m1vSX1iya0s43s12lpnYxqgG4gA7ypzkYxntXNJaeHM/vvhn4ttm7+Tergf8AfFzVY6jGrKN5JCpSa6EviY63/wALE04aM1nj+xbrzPtnmeX/AK6ADGz+L+mawfg3e3HhPQ/Cd5fErpPiOyt7e8L5H2bUdm1JGJ7SqojOf4lT1rqT4nudZkksfA9imuXCSmKW8ZzHYWzDqWlx+8I/uR7j6laxwNPh1SRbgzfELxdayIzRoojsNMl7YyTHER1/jlNY4KM4pSeiXfqVOz0N7xNFH4W8dxauu5dM8RyJa3mCBHBeAYhlPp5i/uyf7wj9a6Hp1FZWh3MXj3wlqugeJrWK31KB2s9Tt4SSIpPvRzRFudpBSRG6j6g1W8E6jc3emS6fqUhfWdJlNjqGRgvIoG2UD+7IpVx/vY7V3/WXhpqovge/+ZhOj7WPL1R0HFH503PFOXNe5CpGpFSi9GebJOLsylafZbK4TTYxFCrq0kEQJJIBy556cuO/f2q7UV1G7w4R3RgysCmMnBB289jjB9iadDIZIlkKFCyglCQSp9DjjNUnbQkfRRRzVAB6U006jH0oauDG1y+sw3nhzV7nxPo9gb+zukA1zSo0Be6UcCeIHgyqpwV/jXA6gV1B60YPvXzeOwMqFT29BeqPRoYiMlyVGcRp17b+ELK0uIb5b7wJflTpt+GLf2bv+7DKf+eOeFc42cK3ABrt/lIypBHUH27VyV7pN54curi+8O6cNR0q8Lf2r4fJURTBvvzQBvlWQ5O5DhZPZuTT0SZdMtP7W8Fm41vwiXaO40xQxu9HdeGWNG+YoMcwH5l/hyCFrz61CGJXtKO/VHapOnpI3/Geiya5ob21pMtrqUEiXWnXW3JguYzujb6Zyp9VZh3p9w0fxJ+Gyz2qmx1RJBLEhf57HUIH+4SP7silT6qT2NXNK1HT9W02DUtMvILu0nXdFNE2VYf49cjqMGsiyuj4Z+IKiTCaN4lYLlRhYdQQcEn/AKaxqB/vRAdWp5fWtL2MtmFSOnMjT8FakvifQ7fUoYWt2bdHcwOebaZCVkib/aVgR/8ArrckuI7ZDDbfM/RpD/SuV1FR4X8flo5Hi0rxQ3zIBiOPUEXr7ebGvPq0Xq1bvbNZ14rCycYLXuEV7TVhk56k/jXOeA7iPQvH2o+Co2D2d7E+s2KR8m0JkAmjYfwqztvQ8A7nA+7S61rGo3epSeHPCccF1rKhftU8vNvpiNnEko6s2BlYgct3KjJrqfBvhmx8M2UiQmSe8uSr3t9O26a7lxje7fyUcKOAAK6MtoTi3UlsRVlHYXw34P0Dw9ealeaTZLBPqU5muXyTkkk7Vz91NzM20YG52OMk0zxj4ot9AtIUFrJqGpXbmOx0+BgJbhx1xnhVAOWY8AfhW7O0mx/JK79vy7ume2favKvhlH9pa/1TWnlm8XRyG11hrjBe2YHcIYgOFgwVZNvDAgnJzXoYmr7GndIzhHndibT7W4ttdbxB4kaK+12ZCm+IfubGAniCAHk88s3BcjnAAA6ma5hjtftDSKIsZBHf0x61DrUNvPZs0x2bMlW75/z2rlS7mMR7iUByFzwK86FGOMSnez6+ZrzOnodLdQ6br2jT2d7AlxZ3CFJ4n9O/0I6gjvgjpWR4b8SXXhq4tdD8R6jJf6ZcS+RpmtSfeVv4be6boJOyydH6HDYzRR5EVlVyqt94A9asafZpqEdxYXVrDdWE6FLqGZQ0boexBrojh3hOacZadiXL2jtYsa5oV54NurzXvDsEl1okrtPqWjRjLwsTl57YDueWaLoxyVw3DbWlahZapp0GoaddRXVpcKHhmjOVdf8APbsQRWHo+rah4Ju103Xbia98NyOEsdVkOZLEs2FhuD1KAkBZT0GA/wDeNjxF4f1Hw/qcmv8AhCzW4t53L6po0eFFyTyZ7fJ2rN3K8CTHY8nHEYaOJj7WjuOM3B2kb1eXeMvAet6N4lm8dfC+a3tNXk+bVNHmO201cA55x9ybrh/cZx39E0TVNP1rS4tS0y6S5tZc7XUEYIOCpB5DA5BU8g8GrvNeVTnKk2vvRu0pI5H4aePtF8c6fObFJ7DVLJvL1HSrsbLmzk6Yde4J6MOD+ldbXCfEf4dx+IrtPEPh7UH8OeLrZcW+q26f61f+eU6/8tYz6HkdvSq3gL4jT3GrJ4N8fWUXh7xkq5WDfm31BP8Anrbv0IP9zO4fyqVKMlzUltuhJ2dmdp4j1my0DSJdSvmfy0IRI413STSMcJGi/wATsxAA9cVyrNqOjakl9cxRXfj/AF6Fo7K1PzxaLZ8Elsfwodpdgf3j4UcAYvad/wATD4jaw18kNxquj24k8P6bcHy42DRfPcK2CGYuTGSMlFH+1zD8M2t5/wC0rvUJpH8VySL/AG5HcLtmtpMZWFR/zwXJEZHykZYEkk13UofVaPtLXb/Azk+eXKzU0bxdqPhqa30vx1NBKkxEVtr0MXlW8rk4VJ15EEh4wc7G7EHivQJYUuIHjlCvHIpV1IBVgeo56g1zF5bW95ay2t3bxXFvMhSWKVQyOpGCCDwQa52wfXPA86/YftmteF2I32X+sutNHrCessIH/LPlh/CSPlrowuYKfu1CZ0mldFi/8GweB9J1vXfA+lXF7rD2nk6fZNNujtVLZZIFb7qZO8oDyVAGOBWJoDaSvg/Trfw9P9p0yMNunb/WPPkmQyg8rJuLFg2DkmvUdB1nSdf0qHVdJvoL2ymGY5ozke49QR0IOCK5nxb4LN1fTa54Xnh0nW3IM7PHuttQAGAlwg+9x0cfOvqRlT21KfM1KKvboZJ7pnP2d1Pay+ZC5B7g9D9agtorzSdTn1jwlHErXRZ9S0SaTbBesckvE3SKY9zja/8AEP4gWdyt7fvpdxZto+vxR+bNpc8gYsuceZC44ljz0I5H8QB4pzqyOVdSrg4IIwam0Kj912kv6+Y7uK12INC3Wlpc654FWa80hHb+0/DEw2XOnTZy6wD+AjkmE/K3VCM8ul1LSfiHdJplhqEL+GrFFvNfmOUyoJKWjhsbMlS0qtyFXaR81Q31tM94NX028Om65GgWO/jGfNVc4iuE/wCWsXPQ/MOqkGrMz6x4ygg0i+8NJoOmSzm41945o3TUWXhYoyh3NG+AWZwp2gLjk4wqUqUZe2mrNFpya5VsT6PNLql/N491GLZ58P2fQ7Vh/wAe9pkHfj+/KQrn0UIvY1Z0m5vHvgsT7vMOXDDK+5pus3YuLjbHgQRjaigcfX/CqeqPqMcdr4d0NxH4g1oERzAZ+w2wIElw3+6DhR3dlHY1Li/Z3mryl+AdbLoaOhR/8Jh40F+0avoHh+Z0t2IyLrUB8rSDsUiDMo9XLf3BSeJNQ1/xL4mnsfC+vf2RZ6C+2e5jjEoub0jPkOp4MSIRvAIO5xggoau+M7yLwZ4Q0rw14aWC0v7+VdM0tnwI4WIJaVs8EqoZsdXbA6mptF03T/DegRWFsxjtbWMvLNM+Wc/eeV2PVicszH3NTiKn1SmqdPccY+0bkzl5op9e8SSJD/xRnj4QHy7lY/PsdWhXHJHHmhc9Dtkj9cHll/Y2qa9ovwxNxItlYQJqt/Jc/I+sTbywC9N4EgMsuM9UB4NNh1bUYIX8aC2aTWdcP9n+E9NnBHlwH5vOkH8JYAzPnGERF4PVdSF3pun2ej/EUnxJozTRpa6/HGIryzuXIRC6pyGLsAssfIyAy4+atrpwUJO05InrdbGt4tim8SapB4JtpTFDdRi51qZWAaKz3Y8vj+KYhkB7KJD6Uzw2P+Eh8RHxX5Xk6VYxvYeH7cDAWIHbJcgD/nptCr6Io/vGszxpozeDfCX2CTVNTuYNcvgviLxJcqGmhtQMbX8sDaCu2IMAAgZmODye3sI7WGwt4rFYUtEiRbdYvuLGAAoX2wBiuHE3wtJUoPV7s0h+8lzGnHdRyxiK6GfRx1FYfjPU/wCwbOFra1fVL29lFvYWURw88p5AzjCqoBLOeFAPtRr+safoemPqOoSssQZY0VF3STSMcJGijlnYkAD1NcqW1fSruK9mjt7z4ga1EwsrJ33Q6NZkjcT/ALKkqXbgyPhRwBicPT+sK9VaLqE/cem4+GHV9Lu5/Dun363fizVkW513WUU+Tp8JyESMHoQu4RJ2w0jdSD1Wm6RpmlaLDo9jaImnxRmNYiNwYH727PUkkkk5ySTT/C3huz0fSTDYTy3d5K/m391OQZ7uYgZlc+vAAHQAADAFXM7TgjjoQev0qMbVk2ox+HoOn+JykGiat4XZm8HzW8mlNkzaBesfIORyLd+TBn+7gpz0Xk1keHYrU3dwfAEw0K/g+bUPCOsK0cSk9Gh258rJ/ji3Rt6ZrqfEmvQ6O0FrFBNf6peblsdPtx+9uGAyeeiIONztwPxAPOD7ZoutedN9l8SfEOa3zHErFbLRbd+M56pHkcn/AFkpXAwMY6sJOc4fvfh7sipZP3dyO6sTbvo3w3knh+3XxbXPEcytj7T+8BaJAeWDyYHH3Y48HGRXfZJJJ71w+rnUFtktviLpcHiLToN0sOuaZbmK6sGA5YxqS645xJETwOV71Y0691nR7KG+ju38aeGJk3warZhZLuBMZ/eon+vH+3GAwxyp61OKouulOk7pdBwkobnYVR13SNM13TJNN1exhvLR8ExyLkAjoVPVSOxBBFP0nU9P1bTYtS0y9gurOVdyTRtlSO/0I7g4I7gVh+Jtanupbbw54WuoJtb1PIjljZZFsoRgSXL4OMLkADqzkAcZI82lTnKaUV1NXJWuZejzWd1Z+J9F8Y3Ntr/gjRFXdqOqJmVJlyXhZh/rfLG394AG3EL8zA1J4nutRm0TSbrwDNEPAvlbbtfDsSC/jA/55g8Kqj7yqBKOcc8Utnp+m6vqNr4d0m2U+EfDUhDtk7b/AFBWyc/89FjO52P8Up/2a1NT8OzxX8us+F9QOiaxI3mTMqbra8OMf6RFwG6ffGHHrjivZni6dN+yk/VnOoNrmJPAtr4Wh0Nbrwmlm1ndnzHuITveZ8ctI5yzP67jkGt2uDxFqGtL5af8IJ44uWZtjATWGrsvUkjCzZGOm2VR7Vt6d4kaHUYdE8T2Z0TWZSywxyNut7sr1aCXo3rtOH55WvOxGEmvfi+ZG0Ki2OgnhW5t5bdxlZUMZHswx/WuZvGaT9mSRhlnh8L9uu6OD/Fa6leHGeOcVh+DoRqfwVu9OXGTb6hZY9CskseP0FdGVNNzRFboa1pOLq0hugciaNZM/wC8Af61514qcyftGeBYM5EOjapOfxEaf1rr/AUzXHgTw9Mxyz6VasfqYlrjtYPmftPeHkPPl+E71x+NxEP6Vx042qSXkzV7I9LrzkJv8J+LFbn7R49to/wE9oP/AGWvR689jGPDt0AP9f8AERe/XFyn/wATW2BfvTfk/wAyavQ9DZQ7Mr/dbhvcHrXmmhRyW3h34YSBi50zUrzRZmz0xFPH/wChQr+lelZ4H515/FJo+k+A/Ga+IdD/ALbstM8TSSpZKF3MZ2ikjYbiAPmnzknAGarLvf54d0FVWszr7/XtC0841DW9Msz6T3caf+hEV55LqWnXvgXxzdaZcR3VjoviKDWLeeBtyOAYJ5MN0PzCXOPWtnSNOvLWVm0j4P8Ag/Q5AcpPd3cbOD6kRQsf/Hq1rafxJrj654M8WNorpqGiyvbf2bFIgVSTE6nzCS2N6HIx16V1YWlRpycVO7aM5ym90db9iuGO5Y/lPI5HSsvxl4fm1fwhrOlyIm26sZohlu5Q4/XFQ+DdQurzwfo11JNIXlsIGfn+LYN365rUDszDe7EZ7mvOcqMJ3Se5p7zRysbi58ZeGPESN8us+GWjIHPzI0Uqn34lk/I10N9dW1jYz3l3OsNtbxNLLK5wERRkk/hXnuhzXNh4L8CGXPmaX4iuNFnJ5IjJuIEH/or9K0b+903xE8+uateIngbRJC0hIJXVLtWwFA/jiRgAAOHkwBkLz2YjDOriE1s0RCpyxa6kcOo6tYxr4rns2/4SXxABY+HNLm4+xW5+dpZv7px+9k9AEQc9ep8L6THomiwWAla5lXc9xcuuHuJmO6SVvdmJPtnFZ/hey1S81C48V+I42h1W9Ty4LMtuGnWucrCCOC54aRh1OB0UV0dc2Mrxk/ZQ+FF04tasK5jTbQ+O9faSfcPC2j3ZVUHTU7uM8lvWGNuMdGdc9F5sePb6+tNA+yaQzLq2pzpp9gw6xyynHmfRE3yH/cq34sl/4RPwZpvhnw87w6heeXpWmOAGaNipLzsD12IHkJPUjHet8voKzqyWiJqy15UV/Euvanr2q3nhnwteLZQ2bCPVdXUbmgY8mCAYwZtvJc5CZHBPAr6doel6X4s8MWGmW0UCia8vJjjMk7+TsMjt1ZiZeSTkk1raDpNjoekQaVp0Rjt4AcEnLOxJLOx7szZYnuST1rPjlP8AwtixJddtn4fu5yh65eaEBvpiM/rVUsTLEYlJfCEoKMCD4crE2kajqCcpqGtahdqfUG5dR+iCulyc7j1rmvhS09x8ONAuZ/lmuLNZ3GMcyEuTj/gX+ezdG8baTqieHzbrJu1x5UhjLKWiMaM53gHgYQ4xntXBWi51JSS6mkbJJG18LZftE/iuf18QSRgn0jggj/8AZTWP8MT5ngu0uu13PdXQ+klxIw/Q1Z+EEnl+DNc1I5Hna5qk+f8AduJF/wDZKpfCONo/hb4YVjljpcDk/wC8ob+tehmGlCCMqSvJ3NCZdsrr6MaZVnUF23B/2hmqxr557nzFePJUaZpWcRhiZ2wcgdPSqVxI0spY9Ow9BWhbKsUO7dvU85J6e1ZZ6k++a93M/wB1hqVKGi3aKqaJIB1rUvf3ugWcvP7pjG3+fwFZX069q29It5p9KubV4XCn542Ixz/kV5mEi6nNBLdDoRcuaPdFLS3+Zoz/ALw/rXJnTQ95rXgKeQRjVJG1vw9cyn5YblWWSRAO2ybbLjusjD+E10KO0MoPRlOCP6UnifSRrukL9kl+zajayC5066GR9nuFztPHODkqw7qzDvWuBxHsp2l6M9XAVPaUuTqhfCOtjXtI+0S2wtL6CVre/tD963uU4dD6jJBB7qwNZmqwWln47VdRjVtG8V2B0a8OOROu8wZP+0jypz/EEHcVR/tK4uZ5PGWkaa0Wp2uy08XaHGMzcKNsqf32QfMpH+sjOByAB015Bpnijw4YhN9osL+EPHNC+1scMkiN/CwIBB6ggV2yi8JWU18LPRXvwa6mb4Bu7qGzl8L6uT/a+hhLaZiMC5hAxFcLnqrqBk9nDCumrh4LWXVtYs/DHie6ns/FVvbyvo3iHT1Cvc26Fd/mLghSCUDxvlGOCvPA1Gl+IelhY7zwvZ+Iox/y96VeJAz+7QzYCn12uwor4GUnz0dUwhUW0jpP1rJ8Va5D4f0k3rRNdXLusNnaR8yXU7fciQdyT37DLdAaorf+PL5/JsfAR07OQbjVdThEae+yEuzAeny/WsWC6j0/WZns75fHXjmJfLXYBFYaQGGCRjKxDHUZaVxx06RSwEr3q6Icqi+ySGykS/8ACvgS4mt7m603dr+uPHnb5pdzHtz2ad3Ye0Qz1ruhXB6q/nPb23xDWPTtThxFp3i7SkMKB2PCt1MPOAUctG/r2q3fTfEJIj4abSVbVrlhFBr1qg+xCI/fuGQnMcijpEchmxgkZx0YuhPESUqeqJpyUPiI72+tNW1y717UC3/CMeDnedyo3fa9QReijuIs4x3kYD+Cq99YX0fw58X69rY2azrOn3NxdJkkWyCBhDAPaNDg44Llz3qh4juYIdHlt9FTzfC/gxDLI0gLDU9RjOSG28uI2y7H+KUjqVIq34q8U22taD410+zSY2tp4dkm3zWssMhd1nUjEiqSMIvIHUnmprv2ajRp7Lf1FCzvJnS+Pdy/CXSwoH+v0kY7Y+0wVuv99vrXO/FC4hs/g/p9zPMsUEFxpUksjHARBcwFmJ7AAEmmw+PvA07ExeMNCfJ/5/ox/M0ZnGTnGy6BRejMrRm1TxnYT293P/wjmi2N1JY/2NpbeVOvlHaY55RgqpGGCRBQVI+Yg11ukabp+kadFp+l2UFlaRDEcMCBVX1wB3J/OuUTVbFdU0zx1YJPb6V4g22GrxMuBaXqHZG8g7NuDQMfXy+2DVz4oDxN/wAIrfHw3Jp6MLWTzvtCymXOOPK2EfN1655xisseqjq8sno9iqXKo+Y/X7geF/FNj4uVEFjPs07WmA+7Cz/uZ+OP3cjYPokjf3atfEG1/wCEf8QWXjazQm3k8vT9aRQPmgZsRT/WJ35/2Hb0FWbS0vb7RJrHxNHpty9wrwzx2iOsMkbDG3DknkEjrUXgGSHUNB1PwHrw+0z6Whs5lmYsbuykDLDKT33ICjf7SP0rpwVRVYOjJkVFZqSNk9TSjpXN+CZLuxF54T1aSWbUNGZY455M5u7Vs+RMT3Yqu1v9pDXR9q1yzEyw9Z0J7GGLp88OeO6HGqBC2V8uGRIbp8bEhYu0xBJYsOACF7jr37VeBOaZcxiaB4WLBXUqSrFTgg9CORX1FrnmEnFFVrOdnZ4ZQscsTcoJN52EkIx7jcFPX0I5xmrVNMBKKWigBuOetLxS0UMQ1hnNc5rGg3iao/iHwzejTdb8rZIHUtbXyj7q3CDk45w64Zc9xwekNNNePisrTl7Wg+WX5nZSxTiuWSujhNMU6hqWoX3hKFdB8WoBLq/h2+fFteHPMyleMtjAnTIPAcZ6aD3On+NtC1DQ5objS9Uh2me0uQFuLKdTuilwPvAMqlZF+VtvB61q+I9Bsdcii89p7a7tyTaXtrJ5dzbMepjftnjIOQcYINcxq7x5htviEz2V7BiLS/GOnx+TgscBJcZ8picZVgYXz26Dy6lH2krTXLNfidsJq14u6OisdnxK+G0tlqQFlqiOYLvyuTZahAwIdO/DhXU91I7GsLRte8ReLVTQtIt2sNQtSbfxBqTQkRWMykrJHAG4klY/MvVVUhmzkA6ngLSPF+m+ONTutYgsWs7qyjE19ZyYivpkOI5RCcmN/LJV+SDtTaTzj0dkRQSoAJOT7mu10I1bOotUSpuOxk+FfDel+G9JTTdJhMcQYyPI7F5JpG5aSRzy7seSTWN408W3EF+vhnw1FBd+IpUEjCbJgsYj/wAtptv/AI6mQzH0AJFXxT4r1C+1Gfw14Lkia/jOzUNSdQ8GmAjOMf8ALSYj7qdB1bA4Mnh3Q7DQ7J7ezRjJK3mXVxKd011JjBlkY8sxx9OwwBWGKxsaHuw3Kp0+bU5sWt54Bvj4p/tO+1ayuD/xUr3T73K4O26jUcL5eQpRRjy+gyvO78QbSfTJ4vHOhwtdvbQhNTtossbuz67kUfelj5ZfVd69xW2IvPPkrGHDZBUjqD1z7VheDppfCWvjwTqExl0u4BfQbiRslcfM9mSeSUGWT1TjqhrHCVXWhKFTW5VWPLK6H3wi1bTrXUtMuRcQPGJIWjfckiEZDKfpWIVD/MMAgfMo/n/npVuaBPAniYWHliHwzq8v+gybjssbxjzb+iRyfeTsGLLxuWpNf+zLe5tziUZ8zHQH1+taYWU6NT2MlddBVEpLmRm1d0W4uIbsJCnmK5AZM8EevtVZU81lEQAYkfKTgf8A6v5Vb8VLqGh+D7650VTJqKqpaVYvMeOPeokkVP4yiFmC9yB9K2xlSEY8jV7k0078x0V3BDd20ttcwxzwzIUljlUMrqRggg9Qa5jT9Qk+HRjtr6a4ufB5OyK6kYyS6QSeFc9Wt+QAxyY+Afl5EOnalfeHpLP+1NYfX/DWpiM6dr7IgaN3wFiuNgC4YkbJAAP4WwcE9g6KyskihlYbWVlzkdwR3+lePGVXBT12/C3kb2jUVzF8SeHbywvbjxZ4Nt0lu7jbJqGmiQLDqSgcyIeiXG3GH+6wwG7FbnhvWLDxDpsd9pcpdC5jkjkQpJBIPvRyIeUdTwQfbtzWDDezfDdmnklkm8FtjdGcu+kMehTnLW5PG0ZKE/L8vC7ninw/qEWojxX4OMMGs7Qbm1k4ttUTH3ZD/DIB92TqOhyvFehOhTxiVSOhkpOm7M3rmxeNAyuJMfeA6rXIfEDwVoHjjRf7M161LhGEltcxHZPayDo8T9UYcfXHINavhfxHb6xDNcWTyR3EEnlXlpcJsmt5QMlJF7HuD0I5BI5rdeOG8BeDCS4+ZD3rz5QTm/Z+7JdP8jVS097bufPurarq3hO9svD3xWu55dMSUf2B43tB5c1tL0C3J5CORgFiCjjIYEZI7iWT+2NZsrTXbmDR/Fsan+wvEFoP9G1WLGRGecNkYLQk/wC1Ge47PVtNs9RsLjS9Usobq0nUpNbzxhkYehU8H/GvGdf8J+Ivh7HOujWlx4t+H0j+bcaE8hN3pIBLCWzcnJVeCFzuGOPWuihiFflkrd10f/BFOL3PT/DmvXF1fy6Hr1kumeILaMPLbhsx3CdPOgb+OMn/AIEp4Ydzvj2ryXRvFXhnxD4XibXNdl1fQoXP9keKreNlvdNl+75VztG6OUdN+3Y44Yf3u+8CXup6j4TsLzV4mS7kDgs0ZjMyB2CS7DypdQr7T03YrmxmGjStOD0f4DpyvoyvqGhX+n6pca/4RuobHU5wDdWkwP2O/YdDKq8rJjgSLzjghgK6Xwb4v0/xAstmIJtP1e1A+2abdYE8Of4uOHQ9nXKn65FJWR4i0C01oRTGa4sdRtwfsmo2rhLi3J67SeCD3VgVPcVrhMdKmuWewqlG+qOh8XeFtL8T2MdvqUTLNA3mWt3CdlxaydpInHKn9CODkcVweq3F7oF8mneODA1nK4jsdfgTy43JPEdyvSKQ/wB77jZ42nitnQ/GV9pNxBovjpre2uZJRFZ6rEhWzvSfuqc58mX/AGGOD/CTnFdxdWtre2c1veW8VxBOhjmilUMjqRgqQeCCO1eu4wrx5ov0Zgm4OzPM7+xms2yw3xk8SL0I7VDDNLGHCSMoYbWAPUVevPDuueEXM3h2GXWvDrf63R3bM9mPW2Y/eQD/AJZNyP4T/DUdj/Zev6eNS8O3cc8O4o6cqyODhkZWG5GHdWAIrL2ri/Z11p36D5U9YleOazsbO61jUn8uwsYjNO+M8AdABySfTvkCtvwLaz6XpWoeNvFRFnfX8QnnSRgF0+1QExwg9sKS7+rs3YCsjSLNfFXimKxhY/8ACPeH5w946n5b6/XlYvdYjh2/2yo/hYVb8ZSr4t8VDwzFIj6LpTLNrQDcXE5w0VqfVRkSOP8AcHcij2iSdee3Qdm7RiYt5q3iHUtFlv8Axd4attX8K6mTJLpUMBa8sIc5jkIz+9O0B2VcOrH5d2MCWz8NXXiHTrKz03xZBrHgK4xJcSyys9+Y1O4W3mDhoycBi4EgUMpznI6Hxbra6DpX2iO2N5fTyrb2Fmpw1zcPnZGD2BIJJ6BQSTxXOWkHiDw4IPCfhW40+TXnZtX8Sand2xaCSaTP7vapG1pCMDB+SNM4PGeehX9rBzqpJLZjnHl0iXfBl4fF2pS+OmkVrCZHtNEhU5WK1DcyEdpJGXJHZFQYzmq13fW2oavf+KdU3Dw34Skb7NHj/j91ADDMAeG2FhGnrIT/AHRVaGyXXNSng0Ga48AeMJonnvrMxCa3u0J2POuMJIQSCJF2uCRvXnFPuodNXx1o3gOXNppGg2kd1Y21zkNqt1ziQE8SeVyxwSTI+SPlqnT5JyxEnddAvdKCJ9NtfH+n2r68NQXUdTvyJtR0K7k/0VFP/LG2f/lm6rhcnKuRkgZzVfQVMVjcap8PDPNbQS/8TPwneHZNZP1dIMn9y+eQhzG38JUHJqXXiGeDwv44mkv3luLHW5YbdBc7JEiHkYVcHIA3N09T61z2jTanqXiO2k/tCyhv7nWNUsLTULOVmv7fyJpnUTgnbLb4XaY2HAKYOTxhTruaaraotxtrE62a8uIHtvGniTSJ/wC0Xka38LeHnI84O4/1koyVWUjJLdIo885JzZlU+DNGuvEepRyazr+pXNvFdyo4TfJJIIo4oy33IUL8A+7HLE1Bqk7axq2nWev3EfhfxvbBotJ1aJd9nfggF41DdVYhd0LEPxlScZpmv7/EdnF4N8U2v9ias91DcCN1MlvfJBMkjeRJwGDBfuHDrnJBHNaYmHuRVNe55fqKD95uW50vhDxCNbt7qdLWaxurG8ksrmF3VzHKmMgMuQykMMH3wcUvirxJK11FoPh+yivvE86bhE7Yhto+nn3BHKoOgUfMx4HcjH+0SNPJ4P8Ah/Z2cD20hS+vBGPsml7hvOVH+smOchB/eBcgcGhpSx31vJovgK6uLbS5JCdZ8UE77i/lX5WSGQ8u/GDLjYoG1Ofu5Yemoxc56Q7BOV9FuTWn2jS9bvNI8OXH9s+Jbll/tzxBdIvl2KdRDGo43AZKQjIXO5yc89H4c0Gw8P2TwWIkkeeQzXV1O2+a6lPWSVv4m/QAAAADFT6NpWn6NpyadplpHa2yEsEXJJYnLMxPLMTyWPJPWrytjg8g9a5cRinW91aI1hDl9ROc+9c3c+G5dP1GfWfCN+uh6jNl7iEx77K8f+9NEMfN/toVb1J6V0rDB9u1c9rPiC4/tF9B8NWI1fXV2+ZEH2Q2at0e4f8AgHcKMu3YdxnhlVU7UtxzUbe8czdWPhnVbDWfEWseEJ4NXsLxLPUtJtrwpZ6pdOI/KLhSElUmVCGdcjJ3A4q5oi3Wmxa94dsfDfhvwn4lvdIlubG80aPdDKsfy4bKId6M69QRhsjoRUMdx4Y06W68G6lfan4g1XxBqkUWrahZLsis7tkHkhSDtjK+Wu1V3MAoZs9asafPp/h3xFqHkx+KfHWrW+LC/u3hiH2GEhXaNMCNXY7kYqgZ24z0Ar6Btq0m15nGzf8AB0djD4N0ldLtxbWZsY5Iox1UMgbk9zkkk9ySa8/8B6/4ovW+HK6kqx21/BdNJcLfGV7wrAWUyKUGMHnq2DXQeH5LjS9Oj1DwjeT+LfCW7yjaKd19pm3gou7DSIoGPLYeYvYt0ro/D9xoGraXZ6hon2O4s4ty2zxRgeSTwygYyjdQVOCOhFeLVpyo351dPqdMZKRZ1rStN1rTn0/VLKK7tZMExyL0I6MD1Vh2IwQRXNarZ6vp+kSabrFhJ408JbR56yjfqVoAchwf+W4XggjbKMZG812SgswA5JPHvV2622tstuvMjfNIaMHVlSTk3otwqJPTqefabdahpWk22raDfz+NfCrLzIr+bqNoAefQzqOhUgSrj+I1q/AC+tNS8G6g9nOLi1Ou6iY3AIyrXDPjBwQfn6HpyO1R6p4bePUZNa8LX/8AYWsud8rpGGt71sYxcRfx8fxDDjse1bvwz1ldc0m5un0qHTbuG/ntbyOEhopJ422vIjAAsrEdSAex6V6mDlSqSc4qz6oxqKUdGc58J5PM+HGh/wDTK28j8I3aMfoornL0Z/ak0w+ngyf/ANLFH9K3vg/j/hX9mVyUNxdlD6r9qlwfyrCvP+TotO/7Euf/ANLFrytqs/mbv4UeljqK88c7fD9ruX7/AMRG5+ly/P6Yr0PuK4kS+FYPAOpnxfffYLF/FN3HBeB2ja2uDcv5ciuv3GB6N0HfjNa5dHmcl5E1nodsa8+16GSST4qaaFL+foFtqEKZwPMWKZOPxhSta01bUvDc8Gk+MLlJoZmSPT9eVAsF6W+6kmOIpug7I+QVOflGpBbwSfEX7JOuE1PQJ4ZAf4hHKnH5TGqwlGVHEcsluKclOF0y7pN4uo6TZagvS6t45hj0ZQ39aydRWS1+KHg7UQwEUy3unSc/34llT9YDVv4Yy2cfw90GGSBnkgsYrdjn+KMeWf1Q1U+KM0aaLpmpW0CxHTNbsbtmz0j85Ufp/sSNSoU4UqylzLcJNyhsV/hk0qeG59On/wBZpmqXtj/wGOd9n/jhWuorn9f0jVNB8RX+ueGVk1W3upVm1XRFdfMVioUXEBP3Wwg3IeHxkENnOjoGsabr2nJqGk3QuISzIflKujqcMjofmVgQcggEelY4zDypVHJ7M0p1E0kc7pfh+w15vHnhXWpZ4rB9WttSR4ZvKdFeKJyVfqo3wvyOcE9+ak8WeFfEGpa7o0nhi68Kv4e0aFfsWlTmREW4HAkJjyDsGAi4wpyeTjEz6c1z8SdQspFBtNd8LyW7Anhnilxj/vm4rn/hp4K8G3/gHQr+48J6Ql61jGtw6Wqxv5qDY+SuDncpr0frMadCMmr30MORuTR1KRfEuJSbjw54ZuMf8++rzIT9N8NRzan42gIEnw4vJ1H3jbavav8Ao5Q05fBnh1ABDZz24HQQXs8f/oLill8KWhUi31jxPZ54/ca5c8fgzkfpXH7XByd3FmqVS+6K/h+DWvEHj/SdQ1Lwxq2iWmi29zKn21oSs1xKEjXb5btnahl64+8KqeONds9N+LMdzrlvqsNlp2kiOyuI9PmmgeWdyZiWjUgFVijHOOGatrwDbX+leN9R0qfX9Y1S1bTYLmJdQuBKY3MsqttIUHGAvUmq11f+MLzxr4ktdN8RW9ja6fNAkFvPpqzIwe3RyxYMrfeJ7+3Feh+6WHtqosxvJz8xtn478F3Kqy+KNLj3Z2rcXAgY4OOkm01j3mrWX9reO/E9he291HpnhOONZIZVkUOTcyYBUkfwpWtJJ8RJEMWpR+B9btyPmSW1nty35mQfpVDTdZ0W18G+MPt3w/02yjsrtNPvtO00xvHqDukW0AlYwc+eq4b86xwlKhGpenK5VSUmrNHS+GrQ6f4Z0qzVSogsoIxkf3UFct4b+GulaPe+G761g0+HUNJmnkurmCyWN7zzUdeWHPG8HnOcUlvb+GY0Ak8BeNNGYcYs7uQqv08ic/yrP1SfwppxMzfEb4geH/QX1rNJGv4z27f+hVhHCSbfLUVmV7S+6Om8GyfZ/gLeXw+XzLPUbzj/AG5JpB/Or3g+1+weEdGsQMfZ9Pt4sem2NR/So9SttP0r4E3lrpV39ssI9CdLa5GP3yNGdr8YHO7PAxzWtCvlwRx9AqKuPTitMz92MIiodSrqi/Kje5FUa0NUP7hB/tf0qPR7UXV3iTiJBub/AArw1TdSpyo8XHw5sU0utitFHNKdkSPIT1CgmtGHSfLj87UJltk/u9SabcatKMpZolvEOmAMn3qhLNLM++WRnb1JzWrdCk9fea+45k6UN9fyNE31jakfYbXfIv8Ay0l/z/hUL6tfNMsnnEYIO1eB+XeqJpKmWLqP4XZeRDrz6aehsXdrHqMRvLI/vessXfPrWdbTtA5GDtP3lpLS4mtZllhfaw/IitG7hh1G3N5artnAzNH6n1q3GOIXPFWkt1380bKfM1OGkvzMHxDY6jDfReKvC5RtXt4vLktZG2xajCDnyXPZx83lv/CWOcqxFY1pc2uj2LeMPDPmS+E7qd5NY00jEukTZ/eyIg5ADbvNi5wcuvcHp7O4MMgznaTyP61j+KoX8M3M3jjSJRAIlD61aAZi1C3GAWI7TIvKv3A2nIPHXgsVGcVSq7Hs4euq8eeOj6mZa6zqC6RL4stYVGu+KJV03w1DLFzb2nLCdx1AIDzt7eWvWtKy+Hmh2FpDb6Xe65pTIg8yWx1OaHzmx8zuobYWPUnHUmr3jseFbjxNYxajoOt3+o2lkZIJtLaRPIhkbaR8kiH5jGOx4UVkvB4YJO23+Jtmcf8ALOXUGx/48wr0cRTekac+VI1g+6uXD4F0ubP9qat4j1iIjaYb7WJniYejIpAb6HitS4uPDnhDRkSebTND06IYjQlIU+iqMZPsOa5xLPwiuiajrsvizx79i0ydYLyGe9uYpFdgm1NhVZDnzExjru60W0MUOqpceFvhmRfIp26x4iuMGL6ZaSY9Ony/WueeFk3erU0LU1f3Ylt73XfFttLDo+mJpegSRkXOr6zBgSwkHd5Nu3J4/il2r3wwqnoE8lzoFr4N+H19qC+HrKM28/iK5lMksi8gpaMeHbt5mNiDAUN0FLxW9vY6lo5+JWvf2pBq9w8DRPILXTLVkiaQHyf+WmdoA81m5P4V1fgXxFZ+J9GOpWEcSWkV5PaRGOQPG6wyGMMpAAwdoIAHTFKWIVGny0Fp3BQcpe8Vkt/DE3hGw8PW9yiaZfxmztBExzLtVi2GI5bCOST3BNVvifZQp4O8X6wN5uZtAngcE/LtRJXGB2OZG/SsLw74J1TTp/B95Je6rM9jezy3ltPeB4IFeKcAon1dRxnG4+9dL8ViV+F/ikr1/se6/wDRTVxac8bO9zTo9DX8ZazfeH/hzY3mlwWU13I1jaQpdhjFmaSOPLbecDdn8KxpJ/iPyraP4AuPqbhB/wCgNVv4pED4caMCDzqmjjj/AK+oa3mPzH616mOxVSjJKJjShGS1OOvdO02z8TXmi6oAdB8aK0E0RH+r1AJwynovmIn/AH3GCOWq/wCDtQvl0+70vxBMq6nosptbqd2CieMDMVx6AOmCfRg47VkeMtTtfFNxqPw+0azk1DV/I8yVxL9mSwYENHKZCCSQ4RhsVjkc4rS8f6HoNjolv408ZaHHrutabaQQ3C2zFIZ33jBMbMEYK7MRvDFQxwD0qKdB4igo1FZoHJRndESeJdR8Ru1r4E0+PUEBKyate7o7CMjrtI+ac/7nHqwrKXW/D/hfxFfa099rHjLXYIBDqdxZoBaadbBgzjAIjUL97Zl5Titi80TXPEzt/wAJhfxwabnEeiaXI6QFewnl4eX/AHQET1DV0NpZ2lpZR2NrawQWkaeWkEcYVFXGNoA4xisVXo4b3aau+5XJKfxGX8ToXtYbDx9pLG4/syM/bUhO4XWnyEGQjH3mTAlX6MP4q14Jo7iCOeGRJYpFDxuhyGUjII9j1rJ+GLSaNdah4GuP3ltYoLrSnPObKRmxEfQxsCg9V2ehxQ8LiTw/r+oeB7iRpIrWM32lSHkmydyPLPoYnyg9V2Y742xkVJRxMN0TTtdwlsdUBS0maUV9Rh6iqUozXU8acXCTiyrfCSMfaofMYxAs0UarumG0/Lk9OTnqOQO1WVYHocilb7pPTAzWas0On38VqzQx290zLaxJEQRKA8kmT0wRz0HIbk5FabMRpUUUVQBRRRQAUUVW1W+tdM0251G8k8u2tYmmlfaW2qo5OByaG7C62JLqaG3hknuJ44YY1LySSMFVFHUknoK5fT7K7+JCO8rT2Pg18bU2mOfV1zznPKW5444Z+fur1n0LQ7zxpPZa94ot1g0UBLnTdGLB97HBWa5Kkq5HVYxlVzkljjb6QV2fMuffNediHGpo0dtCm4akdtHDaW0VrDEscUSBESNcKqgYAAHQAVxsHxI8PzeJxoym5+ytP9jj1Yxf6FJdg4Nssmfv++NpOVB3DFYd5q0/xJE8Gm3E1h4Uinkt7yeNik+psh2vEuPmiizkMThm6DA5OjeaX4estPTQJNHto9N1NvsslvGmIs+VwCB0yqYyOhAPvXm4rFvDyUeXc6oQU9blXWdHuvA13c6xoVpJc+HLmd7nVLBMmSzc/M9xAo+8pIJePr1K9wem0uWHVbeC50+aO4t5kEsUqHKspGQ2fpXO+G9cvPCmraf4S1y6lv7O+lMGjahId825QT5E/csB92QDBA+Y55ZPEdhP4BOo+JtDVm0CTfc6xpakDyW+89zb5IAPUvHkBuow2d2FXDU8Qvaw/AuM5R0Z2Us0dohgtvmc/ekPr7Vz3ifRbXX9JexuZJYJAyzW91EcS20yHKSoezKefzHQkVdsbqC+soL21k8y3uI1lifaRuVgCDg8jg1NXkTrzcrrS34G8YJGT4euh4y8Oan4W8YWkH9p2wFvqMCDCSqcGO4iByQrY3A9VZWHVa5izTUrfUbvw9rBMuq2C+bHcBcDUbUnC3A7eYD8sijo3PRhW74q0u8+1WviXQyketaYG2hjtS8gPMlvIf7rYyD/AAsAemQbWp29n8RvBOk+JNAumsr4KL3SLqVDmGQjBSRe6MMo45BGSOimvbw9f29PmXxI5pLldnsYALK3y8EVZ+2XBmW6WZvMjAAyen/1qn8Jy2mt251KS2NvcQzSW17aZ3LDcxttkUN0YAjII4Ix34Eut2H2Z/tUOApPzD0J9PrQsXSnV9nJahyOKuYMn2fw7Z6hdR2a33g/UC7a7pLrvFmH/wBZcQr1KHJMkYz3ZcHINyyvv+EQmsdP1HVGv/DN+qjRtZlkDhMjIt55M4OR9yQ/eAwTu5a7o0U0l4Jbd9gT/We3+IrL8HtpEE3jSNIYT4FsjILy0uYt8aXa/PcCGPnEWDkqRy/K8Zyp04zk6EtfPsVzOPvojuNStdQtl8aeIreUeHLK4U+H9O8vM+q3XSOcqeuT/qlP/XQ44xfi1jx5oajxJrUcWqWk7eZqOk2keZNMj6A27DmbaMF1PLEEpj7puaBp+o65fQ+ONbVIkeELo+no2VsbdwDvbHDTOMZI4VcKO5bohwa5K+J+rSVOmtF+JUKfOrsytf0SHxAtv4x8GalZx6u1v+4ux89tfwnkRTbeWXPKsPmQ8jjKlvhfxAurRyxTWsumatZMEvdPmYebbv2II4dD1Vxww98gZd3aXng7ULvxJ4ctxPp8wafV9IDhFkIGTcQZ4SXj5lJCv7NzWtq+l6Z480PSvF3h2/ay1EQifS9TEZBKN/yylQ43xN0ZT9RggGuiUIYyHPDSSFd03Z7HRpLDdDy7grHIvCuBj8DVaeCSCTDDHoexrnfCviA6rdahpN9afYta0xkjvrYPvj+Zco8b/wASMASM4YfxAV09td4TyZx5kXuORXnStN+zq6S/M0SaV47HkHjzwLpGn+NdI8S6Nquo+F31nUo9P1xtOl8mK8ikVyGcYwshcIokGCN/rg11WoeHtG8GeJvDy+HfPsm1S6ktrmxN07xzoIXkM2x2PzqyL8w6hsHORXW65pNrd6fLbXlvDeWFwpjkimQMrKf4WU9RXnviL4P+BdZ0uS0OmzWd0GWS31GC5kN1auPutHI7EqBz8vT2rdV1Sg6dZa99Nibcz5onf0teOWPjzXvhrrOm+FPildJqdvqEnl6V4htU5mGeEuIh8wf/AGlBB+vNex1wVKTp7vR7eZtGSZBqFna6hYz2N9bRXNrOhjmhlXcrqRyCKwLe81zwNGgjF74h8MpnfEf3t9p6eqnrPEB/CcyAdC/Sumoq6OIqUX7v3EygpGzpOrafrOmW+paXdR3dncIHiljOVYf0PseRXNeKfBP27UZde8Oak2ga7JGUkuI4Vkhuhj5fPiPEm3+FgQw9ccVjah4dvLHWJPEHg66j07VJnDXdrID9j1H2lUfdfHSVfmHcMBiui8DeMrPxOmoW6201jqemTiHULOXDmFyMjDr8rgjkEHPqB0r3qGIp4mPL17HLKLgzM1maD4f+CLHQ9CWKTVLpxZaUs4z9ounyzSyY5P8AHK59AfWl8L6Lb+H9Gi0+GWSdtzSXFzL/AKy4mc7nlc+rNk+wwOmK6XxR4f0jxDpTafq9r58JYOjBiskLjkPG4+ZHHZgQRXn+p+GPHE0I8JTalHfaReOI5da8wRXkVr/y0idQMNKw+USLgYJJAIGccdh6lXlUXoVCaiU49dH+k/EG4ge6tLd203wtYLw19cSHYZgD0LtlFPQRh26Nmt7w3p//AAj2h3V5rF6k19O732rXfRWlK/OV9EVVCqOyqO5qhoUkfiPxG2s26rFoOi+bpmjWoXAMiHy5pyO2NpiUHooY/wAVO123/wCEo8VReFpvk0iwjj1LWif+W6bm8m3AHJBZCzf7K7f4jXLWj7Saw1PZblxulzvcyorzV7ey/wCEiEBi8VeLCLPRbaZCRptivz+Y4HQhcyv6sY07CrGuw6jY6Suk+MrGTxf4ZQLjUUj/AOJlYsvSVwmN5GM+ZFtcY+6eTV7wZNJ4jvrjx5d7gmpxLFpUDHPkWQOQSOzyN87eg2L/AA1q+LNaTQNCl1No/OkDxwW8X/PWaRwkSE9gWYAnsOadTFyhUVOktFp6goXjzM5G30mHSdniC10zTvHGhXSDOq29pDJqUan+KXaB9oXGMlcOMcq1dZ4fh8M3TnX9Bt9KkkuVKve20KeY4zkqzAZHPJB/i965+Cz13w2tr4P8NX2np4iuN+t67qVxbl4neRiNqoCCQ7jaMHKpH6kZql9M1jxsdNeKXwd4/aATC4sj51rqKDu6jiRM9RIEcDo3etq2Fp1JOMHaXYmMmt1odtrGmadrWlzabqtnDeWUwxJDKuVPv6gjqCOR1Fcb4b8vxAmq6DrMy674G02LdFrl9J5csFzGxyiTDHmCMDPnjaVIwWY5NXtY0nxFfaZKfHNzY6T4esYGl1I6ZLI7aiAMkZwHiix95Rlm6AgcllhZy+ME0+/1W1hsfC9ukcukaGgBDgf6uW4x8pwMbYh8q5yckDGeHi8JBzqv5FTaqO0SpdSeBvEng228JeCfHumaBZxuDLbkFZLtCcsjbmjkKuSdzKctnryc69nb/EDS7NY10LwzrNnDGEiXSr1rZgo6BUlUoBjtvFdDd2ttdxeTeWsFzH3SaMOv5HiubPw/8Irdm8sdLOlXJOfN0y4ktCD64jYA/iKiWOo1lapApU5R2YjeMPsMZbxB4X8S6Lg4JksDcx/g9uZB+eKv6T4u8LaqhbT/ABDpk+PvL9oVHX6q2Cv4gVi68db8G6De60vxE1YWdsmTFqdnFfLk8KMqEkJJIHLY9TVhteuLLwAuu/FrQ9DlnlmSO0tLS289nL48tG3lkV2JH8W0f3u9OODoVlzU20iXUlHRiDVtQ8Tx3Mmk3S6N4VgR/tevzEI0qgcm1DcAD/ns3y/3Q3UVNCt21PSzpPg2O58O+E2G59TG4X+qM3LSRs/zIDzmVwXb+HAAas74ieMvBup21ppPxA0XxJ4djgmSe3lhuEZI5B91sQSNux2DIRx0rb8J2moarZfafCPxIl1m3/u6vpYc9D0dRE3X1zXV7Fxp8uHtfuTze9eYq6Rplt428EeG9OtUtbWxe71Pyoxx+7i8sFj3Ja43EnkkEk1L8MplvtAu9aCbW1bVby8JB+8pmZIz9NiJU+laD4xh1jU/EepLo0mpxaI9jpsdjLJseQuzlm8wDZlliHVuh5rkfD3xD8N+EtH0vwz4mtr/AEC5s7WK3PnxLMjsqgMwMDP1OTyBXNiKVSOHUN2VGUec7DVfDsg1Z/EPhy6TSNeK7ZJfL3QXgA4S4jz849GBDL2PasSyEuq61dS6b5Phfx4sIa90yZ91lqqjjzhjBccECVcOvAcEAA9lpN9a6tai606bz4T0baV/RsGqviTQtN17Txa6hE37pxLb3EbFJraUdJI3HKsPbr0ORxXLRxTpL2dVXiaSp31iO8F+I7LVXu4rq2m07VrEgXWmXPEsLHow7Oh/hdcqfY5A05HaSRnbGWOTXB3sc2pappfhnxhdNa+IyJH8PeI9PXa8pQfOrx9FbafnQ5jcdNpwBr+Hteujr8vhLxBDHFr9tbLcFrfmC7iJx5sfUpz1RuR2LDmtcTQ/dJ0tYEQd3725sazqNvo+kXurXmRb2UD3EhHXaiknHvxis/TWuvCHwTk1COHZqY0+W+aJurXk5Mm0+/myY/SqfjOP+2Nc8PeEQD5Wo3Ru7xs4H2a1KyMnvvcxL/ulqufEa4bU/FnhvwnGzLH5p1m9xwGit2Hlp75meM/RD61tgUqVCVUVR80lEseFdL/sTwzpejlgzWdpFC5H8Tqo3H8WyfxrhdR+X9qTRz/f8HXKj8LtD/WvTa8z1393+0z4VY/8tvDN/H+U0TVwUZc0pN9mayWiPTB94V51cKLjwzaxyRq8Y+IbqysMhlNxJkEd+teijqK89G5/DydMJ8RD+X2k/wCNb4F/H6EVVqi/d6fceFNNnsbXTjrvg6cML3R3XzJbSNuG+zg/fiHUw9R/Aei1D4a0XVYfGfhDV/DmsJ4i8Gol0qXUk2+5tUki4RnP+sj3IgBI3qRhs9a7kcc+1c3eaPqWk61J4h8HmCO7nIOpadMStvfgfxZH+rmA6OBg5w2eCNMJjVpGrr5iqU2l7ofD2YtpuqWRUg2Gt39so/2ftDuo/JxVnx/p8mr+Bdd0yH/W3OnzJF/v7CV/UCsKxuGmtb/4g+DvMn025klk1zRLkhJFnjXbK8Lk7RIAgBXJjfaCCp5PVeH9U0/xBodlq+mzNNY30QkicoVJUg9QeR3H4VhiqMqVXn6blU5pqxxOtW99qvxC8KeJNJv307UNS8Ku0U+0vCzo8b+XNHn50ImPHDDGQRVm0W61jWrq408QeG/HsUQN5p0r7rDV4wMLKMcuvGBIPnTgMCMAt0K8STwn4AvGyGtNVudGbjqQs8QP0LQr+ddT4k0HT/EFitvfJIskT+ba3MLlJ7WUdJI3HKsPyPQgjiu7E4pU5qNRXi0ZxheN1ujm7TxZa3PjPwu81vPp2px38unX+n3OBNbmWB2UnHDoWiTa65U/XitL4f8Am26+IdKkBH2DX7yOMEYxHIwnXHtiYVnqlnq3irw/oPj20in8QWE327RNZtBsF15JBZWUcxtt+8pyh6qQcAbC3VvZ/FLXNHZts99aW2pRKFOGADQvz0GPLj69c/lNelH6r+7d1f7ghJ8+pvVxHjO+8RwfEXw3aeH1tJvO0+/eaC8uZIoW2tb7WOxWyw3HHHGT+Pb0Kq/6xlHy8Z789hXjwkk7tXOhq5wHwp1K7juvBF5qkzSz6xotzayyO5ZnnjdZQMnk/KJeTjpW/eoul/F+7DBwmv6VFNFx8vm2rFHXPrsljP8AwE0nj6xup/Dv2zSgF1DSZ49RslyFDPEcmPPQB0Lof9+rvjGAeKfBOl+KdER2vbIRazpqswQyAplomJ4AeNmQ54BIPavboNYjDOC6HPK8JpmoOo+tebTz+f4OkljxnVfiAkbf7QhuVU/pb/pXe+HdUtNd0aw1iwZzaX0KTRb12ttYZAI9e34Vw/he2afwX8PVmwXuNevNSb3yt5IP/QxXJglyKbe6RpU3SR6IetZfi+c2/hDW59+1Y9OuW6+kTH+lalcv8WLj7N8MvEkvIzp8kfH+0Nv/ALNXBT1lFPuay2ZY8Rq2j/AC3tFZkePS7K0BBwdzeVGP1auidQCQn8J6egrH+NqhfAdpZr8om1jS4eOw+2Qn/wBlrXJO/PevUzV+9FGFHZmfqjgukfoCan08+To19Nn72Ix7f5zVO8/ezPIMYzj6en4VdkxH4ci9ZJifyrycO2pyl2TPCqVOavOfYyqKKK5TgCiiigAqxYXMlpcrMh6dR6jvVelA5qoScZJx3Ki3Fpo0dZs9kwnto2aGdd42jOPasX4gR+f4HudPkbY+omGxUHglppUjx+TfpXS6jcXFjZ2UEUpVwhLDAI6cdfxrn/Fr3Gq+I/A2nyFCp1g3cnGMiG3lYf8AjxWvXhRpPELoz2cKlGc3HtsN8VTa5pnj251Cz8I6trFjJptvbxzWMkHysjysylXkVujL7c00eK2jTdfeE/F1kB1LaS0uP+/RetvxH4o1Cw8VWug6ToQ1KeWze8kZrwQBFWRUwMqckk+wwKq3njTX7IFrrwFqLADrb6hbN/6E616GIoYaU3zuzZ2xnNJWOB1m8F78M/iHqkdpqEVtNrVrNH9ospYnaNFswzBGUNgbG5x2NdbbePvBN0xEPivR856SXSxn8nxVS8+Neg2J/wCJt4e8QWHOMstvIP8AxyYmpLb43/C6+Plz6xJG/wDcnsJm/wDQVYUVcLTqqMebYIzlF7Euof8ACOa5rGjaj/bmnytpU8k0SR3ETrIXiaMhuTwAxI9xV3wpo9nodjPaWdz5yT3lxeEkr8pmkMhUY7AsQKk07Vfhn4ibbb2uk3xcZ/eaWef++kqef4YfDjUMTN4P0fJ/iig8o/8AjuKx/s3Tl5tC/beRe2tjO04rl/ix/wAkv8U+v9kXOP8Av21asfwp8FwNvs7HUbRvW21e7jx9AJcVW1v4U6dqmnz6fJ4s8YR2dxGYpoP7VMiOh4KnzFY4I461McrlGad9A9smrWLXxD0fVtY8DWFro1tFc3sF3YXYhkm8oOsM0cjANg4OF4rOn1PxtFyfhreyf9cNXtG/9CK1P8bYivgrT7KOe4ijm1rTraQwzNE7Rm4RWXchBGV9DUA8HabEdttqniW29PK127GPzkNb450VKPtUxUlK3us//9k=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data:image/png;base64,%20iVBORw0KGgoAAAANSUhEUgAAACMAAAAXCAMAAAC27AbQAAAAAXNSR0IArs4c6QAAAARnQU1BAACxjwv8YQUAAAC0UExURQAAAP////////////////Dw8P////Hx8f////////T09Pf39/Dw8P////r6+v39/f39/f////39/fv7+/v7+/v7+/39/fv7+/v7+/39/fr6+vr6+vz8/Pr6+v39/f////39/f////f39/39/fb29vb29v////////z8/P7+/vz8/Pz8/P7+/vz8/P7+/v39/f////////7+/v////////7+/v7+/v////////////7+/v///yfTgo4AAAA7dFJOUwABAgwQERESFBcYICEhaHB4eX+ChYuMj5CQk5WcnqGhoqKjo6ansLO2trrDx8jKzc7P0NDR1NXV5ObnGcavXgAAAAlwSFlzAAAOwwAADsMBx2+oZAAAAIRJREFUOE/Nz0cSggAQRNFGDBhRFBMiWQQFA5jvfy+pcrYz7izf6i+70RzFG0k87WDx+ibFk0oAi4K3g2qcrxfBbdnFv6nrricJxhrm9JC3xYNKgBUFb4/WJCsLXnmwetVqpSZRPtd+Rh3YUciL/GEDJj3kJbhTCbCm4OVoz/LiJDg6/TcTw2hoCWCzKQAAAABJRU5ErkJggg==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1" descr="data:image/png;base64,%20iVBORw0KGgoAAAANSUhEUgAAABAAAAARCAMAAADjcdz2AAAAAXNSR0IArs4c6QAAAARnQU1BAACxjwv8YQUAAAECUExURQAA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3kS91MAAABVdFJOUwABAgMEBgcMDREVFhcZGhwfIiMoKSozOjs9PklKTVBSVFhZWl5iZmtscnV4f4qLj5GWmqGjqbG3usHHyczOz9TZ2t3i5ebn6Onr7PDx8vT1+fr7/P3ahAOuAAAACXBIWXMAAA7DAAAOwwHHb6hkAAAAvklEQVQoU22O2VbCMABEBxUrSwULiiI7YqEFwQ2o0IoslSKgaPP/v0Km9NF5uXMnyTnB/znLN+4LyVCAqP6+E8Kfd8Ip9irC2Fn6yTO7ZZieEE5cDhX6TEViKvkgLww5OChufclPFakvSe8OmfaKJyXkfiUmCiLpBYcWbjj89VF0+UQY0L7JMWqEEHWcjsgRqoFvNEBneUM5GF6OAMWS5aPcpbvBVy9sdmZ5SwfOn9bUn8HVwWUum71H8/oYAPb3gzH3r4AglQAAAABJRU5ErkJggg==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2" name="AutoShape 12" descr="data:image/png;base64,%20iVBORw0KGgoAAAANSUhEUgAAABIAAAASCAMAAABhEH5lAAAAAXNSR0IArs4c6QAAAARnQU1BAACxjwv8YQUAAAEvUExURQAAAP////////////////////////////////////////////////////////////////////////////////////////////////////////////////////////////////////////////////////////////////////////////z8/P////////////////////////////////////////////////////////////////////////////////////////////////////////////////////////////7+/v///////////////////////////////////////////////////////////////////////////////////////////////57PUQ4AAABkdFJOUwABAwUGBwwNDhIXGxwdICEiIyYnKCkuMDIzNDw9QUdISktMTU5QUlNUVV5gYWN0eXt8gYKGh4qLjo+QkZKXmJ2jpaaqra6vsr3AxsfIydPY2drb3t/g4eXo6uvs7e7w8fX3+PzECTO1AAAACXBIWXMAAA7DAAAOwwHHb6hkAAABAklEQVQoUy2QfTvCUBjG71gjUXm3ihTWRKGy5rWwDUs0bBwxVuf7fwbnnO3+5zz377rP9byAS1LN9yDwLFUSlmmj77aK2Wyx5faViJRJW46qmVNS5q9CDoUXqhGWm3b0KeHkhnmUXr1wJKjD2asaR11K6c/d4ksVpo57aixg7pshegbdglfCwYSO7OsxI+EaSj7CZVxOeICLpLEUIlzB7l9M6GOCI/YR5zGhdWDLh9kB9n8j8pAEOhaqbgrYfOPkOQekXjVIjrHd+2BgfDvPptOf2OoKOd4zbrqN9QQj9a88H7vyeRIfRW6PdqIqPxg2C5lMoekORIYrqdleEPi2xjoC/58HNt5PWjuPAAAAAElFTkSuQmCC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3" name="AutoShape 13" descr="data:image/png;base64,%20iVBORw0KGgoAAAANSUhEUgAAABIAAAASCAMAAABhEH5lAAAAAXNSR0IArs4c6QAAAARnQU1BAACxjwv8YQUAAAFWUExURQAAAP////////////////////////////////////////////////////////////////////n5+f////////////////r6+v////////////////////////////////v7+/////v7+/////////////////////z8/P////////////////////////////////////////////39/f////////////////////////////////////////////////////////////////////////////////////7+/v////////////////////////////////////////////////////////////////////7+/v////////////7+/v////////////////////7+/v///////////////////////////////////////////1t/U4oAAABxdFJOUwABAgMEBgkLDA0ODxcYGSYnKSsrLi8zNDQ8Pj9AQUJDRERFRUZHS1NUVVpcXl9hYmVobW95fn+SlpeYmZydnp+goaOoqqyusLG1tra3uLq7vr/AxMbJzM7V19nd3t7f4OHh4uTl5ufs7e7w8/X4+fz9uA+ygAAAAAlwSFlzAAAOwwAADsMBx2+oZAAAAQRJREFUKFMtkGdTwmAQhBdUEFuwl4AC9th7FxULloCiBitqMJoYje7//+L7JuzMzc09szezd5AKJ9bvyPutZNgfhZRz0jQMk9Q7A6La1DNRIJrRaauSdHx6s7WF0MyP3SX6KeeQ0kIBnOYFMMgz4Pa7NUDIcwibHAH6x+uAhmZhTXMHD2YTsLzbtpEtfa0CsZcqWBb2khuv/OVef9uBMgN06SrVGyxxzEePbzGg6Crv11jgBBorH9jmMFBw45ZEkyLAnqg8ML/WsrKI5GEvjqRD55SfyJfGgkjSbXtaDUDznD7ZVYcniQgQGTim458tfEXy2TCeyKuegIgXpvct0joYrQeAfxvhNVdxIIv2AAAAAElFTkSuQmCC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AutoShape 14" descr="data:image/png;base64,%20iVBORw0KGgoAAAANSUhEUgAAABEAAAARCAMAAAAMs7fIAAAAAXNSR0IArs4c6QAAAARnQU1BAACxjwv8YQUAAAGDUExURQAAAP///////////////////////////+3t7f////////Hx8f////////Pz8/////////////////////////////////v7+/////////////////////////////////////////////////////////z8/P////////////////////////////////////////////////39/f////////39/f////////////////39/f////39/f////////////////////39/f39/f39/f////////////////////////////////////////39/f////////7+/v7+/v////////7+/v7+/v////////////////////7+/v////////////////////7+/v////////////7+/v////////////7+/v////////////////////7+/v///////////////////////////////////////////////////////0wr4BQAAACAdFJOUwABAgQFCQoNDhAREhIUFhYXGBkgIiouOjo8QEJDREdISUpLTk9YWVtdXl9gYWZnaGttbm9vcHFxcnV2eHh7foKJjI2PkJGSlZmbnJ6foaOlqKqrrK6wtLW3uLm8vcHCxMXGx8rP19nd4eHi4+Tl6Onq6+3u7/Dy8/T19vf6+/z+/0ZVWwAAAAlwSFlzAAAOwwAADsMBx2+oZAAAAPlJREFUKFMtkNdCwlAQRCf2hkrE3huKPXYlgl1UFMWOvXewgFGiyXy6Nwnzsrvn6ezAiks5/aNxPlluXyLexM/2eMtoRPv0OUDhqmwvZUucsqaXKnIla5Oy/ewDSh7X0fgeqO3pqt69zZt7kzHwXYFWmgb5y0R+adKPoz2gzqSduBsbl9ADQNQB5DAGCfpQ8JQBDKGe0HaaZ14ygGcjWyYOj3OyGr4ccCVLkQv0a56O4srlV/Im6II7qaLoIVQVrmm7JzeF5ILwEc5j7bFnpvS0B9PsteQVrhSq4cXZtaZ55y+gM566O4juXxsf3Q4Q/QzF0tRPJkQ/wD/4/kdmLNSkBwAAAABJRU5ErkJggg==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AutoShape 9" descr="data:image/jpg;base64,%20/9j/4AAQSkZJRgABAQEAYABgAAD/2wBDAAUDBAQEAwUEBAQFBQUGBwwIBwcHBw8LCwkMEQ8SEhEPERETFhwXExQaFRERGCEYGh0dHx8fExciJCIeJBweHx7/2wBDAQUFBQcGBw4ICA4eFBEUHh4eHh4eHh4eHh4eHh4eHh4eHh4eHh4eHh4eHh4eHh4eHh4eHh4eHh4eHh4eHh4eHh7/wAARCAHvA3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6iooor409AKKKKuHxR9RS2FX74+teY6c7r8PvDgbrf+PJm5HUC8uHH6RivT4v9Yp9682dZrTwD8PLv7De3NpBrMt9dG1tXnaNWS5IJVAWxukUZx3r1cOm6lWxzv4Yno9FcxJ470CPmWLXE+uhXn/xqq7/ABH8KIcPcaon+/o14P8A2lXnewqv7LOjmj3Lj3Unhfx7BqTnbo2v+XZ3eOBBejiGUn0dcRH3EdP8Twp4X8d2+tLvXTvELJZXmPuRXijEErem9QYifURDvWFrnjbwDrekXWk3+pTiC5Qo2/TrlShzkMMx8FSAQexFbvgq8tfiZ8K5rHWw0k3z2N9IiNHumjI2zxbgDz8sinsfpXr4aEqtB0qi2OapaMrpm+KbNFFNGY5o1kQ9VYAg1xOk+PdL0yzGk+LNSkj16wZrW9As5T5rpwJVCqRtdcOMf3sVaPxK8HD/AJftQI9tJuj+ojryJYaovdcWzoU1vctan4N025y9ozWcnbb8yfl/ga5jU/Cur2Y3LEtyg7w8n8uv863f+FleC9pMmrTRD1l0+4QfrHVvT/H3gm+by7fxVpBf+5JcLGfyfFc9TASa+Fo9GhmtalpzXXmedMpVirAqw6g8GhWZSGRirDoQSK9ZuNP0nWIfNaG3ukI4mjIP5Mv+Nc3qfgdWy+m3JXv5cvIH49fzrhnhJx+E9ijm9GppNW/IyNL8WatZgLJIt1GOiydR/wACH/166fTvGGl3LBbjfaue7jK/mK4fUtJ1HTj/AKXaui5++OVP4iqP0zis41qkHb8zapgcNiFzR/A9nhljmiEkMiSIRkFGBBp9eO2N9eWLl7S4khJ67WwD9R3ro9L8aXkO1L+Fbhe7p8r/AOB/SuqGJT3PJrZPVj8DudvqFlZahaPaX9nbXlu4w8U8YdG+oIIrnYPBx0ja3hDXtU8PBCSLZJPtNo3sYZchR/uFa1NL8Q6VqGFjuBHIf+Wcnyt+vX8K1jj1rtpV5R+CR5dWjKMrVInG6/Fqmpac0PjnwLpHiyGL/V3GlHy7hR2KxykFT3+SU1naLLaSXX2Pwj4+uLC/CDGgeKYXdkHovmbZx9Qzj2Neh/XmqWtaTpetWTWWsada39s3WK4iDr+vSuxZg5LlrRTRzulZ+7oZN5rXiPRhF/wkHhG8mRuHu9Gb7ZCvuUIWUD6I31q94e8SaD4gR20XV7S9MZxIkb/vEPoyH5lPsQKzv+EXutPgjj8K+J9W0NYj8tuz/bLbH93y5slR7Ky1l+IY7y8kjl8cfDuw8QCNv3WpaBIUuYx/e2OyyL2+5I9V7LC1vglZ+Yuacd1c7kjkqenQg1zd54I0F759R0yO40LUXB3XmkzG2dj6sq/I/wDwJT/WsrSJodRvHXwT8SC9xGNp0PxDCWYEdju2XCfUlx7GtKfxHrWijHi3wpfWcSrue/0zN9a/UhQJU/FMe9S8JiKL5oa+g+eMtGWrO5+IWkTqpvdJ8TWCj/l4Q2V59d6gxMf+Ap9alk+Ivht0ew8Yafd+HAzeWRrFuptZfYTKWiI9mYH2qXS9Z03XtPebw/rFjdbkOySJhKI27bkBB4/unHpXOeANN8RW2seJm1u9t57SbVWcRHTjGJx5EOHUmRsJwRtweVPNa0swqwv7Qh0k/hNif4YeC7yFJtEludPsJ545ri2028P2O7VXD7Gi5j2kgZ2hT74r0Q/6r8K8s8C6Hptl8XdYk0G1h06ztNMjS+htSUilup5C4LRj5dyogO7Gf3nvXd+M9et/DHha+1y8heeK1jBEMeA8rkhURc8ZZiAPrXr0ZqcOdaGDjrY848NeINNtfFfiKPxBeHStX1PVpGt7bUENuXt41WKHy2fCuCqFvlJ++e+a7oDIG05B6Ec5rEfx34O1NF0fxjp8miyz/KbPXrRVif2Eh3Qv+DZqYfDzSYbE/wDCIatqPhxG+eP7BOJbbOc/6mTcmD/s7a86vl6rSc4S3N41eXRo4nVZReeFPHF9bxlpvEGuweH4fQxI0ds5H5zmu/1jULXR9Ne8lRxbwtHHtQDI3OqD26sPwFc5rvhnW/D+heE7fS7OfxHDpGoTX2pCAxwz3UrpJiRUchT+8lLFd3YAZqrruu+GvF2k3nhaa+XTr+4MQlsNWha2l2rIjsu18bshcfKWHPUjmssdSkuSKWiQ6clqzqbPVrW61zUdHiEnn6ekLysR8rCUMVwc8/dOfwrQrmfCfg+x8Ma/rd5pdra2djqS22y2gjK7GjVwzHsc7h+VdNXmT5ea0WbK7QVVkvrWPVIdNZyLqaGSeNccFEKhjnoMF1/OrVc3r/h1tW8WabqMk1zFa2thcwt9mvJYJC7vCV5jIJXCNnJxnHFOmk5WbBtmhZa/pV14ZHiS3naTTDbtdCXaQTGoJJwfpXH/ANmX1x4Z0nw/fQul/wCL79ta1xd3+otVKP5JPpgQQe43U3S9DvYfC3g34Y3LK00qBtUaCTIW0gbe/PUh2MUee4dvSt3w7dtrPiHX/F0m5rZpTpmmDOVNvAxDOv8Avzbzn+6i130v3FCVXvojCpLVX6G3q0gZ1XuOTVGldi7lmOSetWtNjVpGZhkqBivLw1F4msqfdnztap7eq5dxEspmQNlRkZwetQSI0b7WBBrZXrTJYYpBh157EdRX0mJ4fpun+5eq79QdHsY9WobKRhukOwemOTVmGziifccue2e1WCeazwORJe9iPkv8yYUv5ilLYrtzGxz3BFUT+vpW2OvpWRdDbcSD/arnzvAUsPGM6atd2FVpqNmiKiiivnjEKKKKBBRS1NBbvKMjgepoLhCU3aK1IKK0Bp695Dn6VFLYyL/qyH9uhq+SXY6p4CvFX5SpVnTT/pP/AAE1C0UinDRsD9KniaGyge9vZobaFBzJM4RUHqScAfjRGL5rDwlGfto6WszSo7H2rlYvGDaxJ5PgzQ77xCSSpuwPs9ihHczP94f9c1etCx8I+KNTlS48VeJnto9uDp2h5gj/AOBTt+9b/gOwe1erTwFWo7tWR9DKrFC6/wCJ9C0O4jtL++BvpgfJsbdGmuZT6LEgLH64x71Xhk8ca5AjaTolt4fhduZ9bbfPt9Vt4j1/33X6VYGofDn4eH+zdOt7W31C4ORZ6fA1xe3DerBcu2cdXOPU1Xm1zx5r4K6dp9r4Ss3BH2i/xc3vsVhQ+Wn/AAJm91rtjg8PQ1qSuzP2kpv3VYmPgHw7bAat401aXxDNbHzBNrEqLawHrlYBtiXHqQT709fiHYXjLa+D9FvtfiCkC7gUW9guO3nvgMP+uYeq0Hg7SZbq1vNekvPEd5bMGSfVJPNCt3ZIgBEh91XPTmup1GJYrg+WMRsoKgcAD0GO1OWPjGm3SWwezbdpHI3Gn+MdfY/8JD4kXTLTcf8AQNB3R7l/uyXDje3/AAAJ/hpeHvD+ieH7ZoNH0y3sw5y7oMySH1dzlnPuxJrUoryqtepU+KRtGKWwUUUVgWFYWu+FNM1a+TUomuNM1hFKRanYSeVcKD2Y/dkX/ZcMvtW7WD4/1S40jwbqV7ZoXvTEILRR1aeVhHHj/gTqa0p8ymuV6ila2pV8N+PLvTvA0WseJvP1R59Xm0+wews/393Ejsol8pScnEcjHZxtAIHatGbSfBfxAjXxDoeqomox5ij1bSphHcxHukgx8wHeORSPasW30m3tfGmh+G7eNm0/whoiGNj0e5nBjBPYkRxufX97WrqnhfTL7UH1W3M+l6uybP7SsJPKnx23kZEgH91ww9q9ytjo0p+zkro5o03JcyK8s3jLw3C39tacviKxQgC+0lMXKp/eltj1I7mIn2UdK1NB1rSdesftuj6jb30AYqzRtyjDqrKeVPsQDWbbeJfFvhsCPxHp58Q6auB/ammR4uUXu01t/F7tET/uCrw0nwV43X/hJNA1AR37L5Y1TSbjyp1P92QDhsf3ZVOPSsp4KjXXNSdmUqkofEjUormLifxh4V48QWP/AAkGlJ/zFNMhxcovdprYdcd2jJ/3RWxoes6Trtit9o+oW97bk43xNnB9GHVT7HmvMq4apSfvI2jOMtbmtpxxexfX+lNvBi6l/wB41Zt7dbfbcXLbMfdXuTVW5k86d5AMBjnFVOLhR5XvclayuiGSSOKNpJXSNFGWZmAAHuTUb3Vqlutw91brA2NsplUIc9MNnB/CuW+MdrdX3w71C1srf7RO8ttsjMRkBxPGfmUcleOR6Vysvh2x8J+JLa68TWx1XRbhLuXZb6e0lpZXcroSqwLvIVowVUnPO7kbuZp0oyjdsqUnex6wCD0II9RS/wCelcJ4M1GDwj8ObF/E0z6chnmFnazbnnWF5mMECoMuzrGUGwAkYA7VsWOl+LPFcqT6i0/hbRM5W1jYf2hdL/00ccQKf7q5f/aU8VdLCTqytHbuJ1FFXH6p4nhi1b+w9GsLjXdYGPNtbQgLag9GnkPyxL165Y44U1Z0jwLcajeQ6t45vINXuYXEltp0SbbC0cdGCHmVx/ffPsq11OgeH9F8O6YmnaLp0FjaqSdkQxuY9WY9WY92JJPc1U8Q+MvC/hu4htde1/TtOnmyY455wHYeuOoHv0r2sPg6dBX6nNKo5G7uQLkkBR1PQDFcHqXjifWJ5rLwDbwanJGSkmq3BYadC4OCoZeZmHPypx6sKwvHEWmeOLyL7D8VtCh0cJtl0nMckNw3rKVmR2H+xkL6g1djsPHsMUcOkah4DvLeJQiIkU9uFUDgAK7gD2HFaV51Uv3aFBR+0yxovhiG01Jtb1W8l1rXXUqb+5UDyl/55woOIk9hyf4mNb9YUS/EqIn7T4X8PXKjobXWZFJ/B4f61Fcax4utmxN8NtYkA6ta6haSj8AZFJ/KvEq4TEyleSudMZwWx0dFczD4suQSL7wT4xs8dWOmiYf+QnaopviD4Xt5PLvJtUs27/aNIuowPqTHisHhqq+yyuePc6v5RyzBQOST2HrXmUSrq3gayiaB/M8fa8bydT1jsI8OB9DDBGvpmWrPi/xz4b1zw5PoPhzxBbXGq6u8em28cLYlQzsEZ9pwflQs34VtFtIHxMlt4723ij8OaTDp1tbmZR5bTYdzgnOfLjgH0NduGjKjSnUa12RnVfNJJGz4qtvtvhjWLQj/AF9jPHge8bCsrxXN/wAJB+zuuox8l9HtdQH1jEcuP/HTXSp5co7OjcHByDXP/Dq2W/8AgvceHF/eNZxXujkHuYnkjX/x0Kfxq8s2lAVdWszoSwY7l6HkfSisfwFqDa74M0TVFQ77qxhkde4YoNw/PIrpEsHA3TyJEvfJya85UJyk7I150U6KvCHT/u/aHLf3u38qr3Nu8D4bkH7pHeipRlBc2/oJTRDRRRWN7Ms5bxvHcaTd2PjbT4ne50cMLyKMfNc2LczJ7lNokX3QjvTtCtx4f8W32gQ4bSNRRtW0h1I2IGYGeEegDMJBjtIfSumdVdGR1DIwKsD0IPUV5sTJpPgyUETS3nw+1VXi+f55tMcD73qPIkYe7QA9q9PCNV6MqMnrujCp7suY9K/Kkq9jTXAPmyAdiecij7PYn7t2R9RXO8LK+jT+Zp7RFKvM9ZZrzwn43uknO/xLrcHh+zZedsa7Ld/yb7QeK9N1uSz0nRr7VpLpGisraS5cY6hFLH+VcB4c0yVo/hv4baLOy0uPEF9u7TlRjP8A20umP/ARXXg6E6alNrpoZVJp2R3iIkaLFGMIgCqPQDgfpTqtnTrkf3D/AMCqC6t5bW3luJ1CxRIXdsjAUDJP5V58qFVfZNlOPcipa4r4L+LpvGPgW3vNQjMGtWTtY6vbMMNDdRnDgj34Yex9q7WonBwk4vdDTuroKKKSiHxoUnoI5wjH0BNcbY3muReFvh7oui6wdLa/sZJ7idbaOZiiQq20B+BlnXmuo1y4+yaJqF2TgQWssufTahOf0rk9N3Lr/wAN7POBB4SnkYehItF/+Kr1KUnD204mNrqMWb8Fl44aVI18f5LEDL6LCf5MKWaHx/BM0a+NNNk2nGZND/wmFb1jzeRf71JeHN3L/vGsvrlb2PNza3KVOPNsc8X+I+35fFHh9j/taJIP5T1Vn8ReMvDt7Z33ii90O/0KS4W3u5LOzkgktd5CpKd0jBk34DdCA2exrpqr6jZ2uo6fcaffQrPa3MTQzRt0dGGCPyNRTzCqpLmegSpRsVPitq/ibQbDTtQ0K4sbay+1pDqU1zatOYI3O1JAquvyhyN3PAOe1QD/AIWJk7vFmiD6aG2P/R9O8BXEeq+HtS8D+IDJdXemIbC585svd2jgiGf1O9Mgn+8rVQ8FXd5areeFtYmefVdGdYfMflru3bJt589yyghsfxo9ehjKtRRVSm9DKnFXsya4uviJDlV8VeHWYD+PQ5ePrifioxdfEn5VvbfwRq8PVlaO4tyR7Z8wfpWtNb3DXLIwjDcN14/zx/KrsahECr0UAV5/1+supsqUWjz/AFm08Lx6hDca74Nu/B93Mwij17RbhBFE7HC+Y8e0gEkDMkZXnmui8N3ep2uqXfhfxFdwXWqWcazQXKLsN5ascLKU6BwwKuBwCARgMBWvqdjaalp1zp9/Alxa3MTRTRN0dGGCPyriLa01a8hXRTdo3jTwyDNo93cPj+1bAkDbL6hgBG/92RUfuK3jNY2m4tWl0Ja9m7rY78gNw2CD1rG1TwzpN9uYwCCU/wAcXy5+o6H8qseHdaste0xb6xLgBjHPDINstvKOGjkXqrqeCPxHBrSryZw15ZI6qdWcHeDPPdR8F6hDuazkjuUzkL91sf5965y7tri1lMNzDJE46q6kGvZQCegzWB4j8SeD9Ok+xeINc0e2c8eRcXCb/wDvnqPyFc8sFzfCj1aGc1IaVNUeaVo6Xreqaaw+z3TbP+eb/Mv5H+mK0bu6+HN9dJBY+KdPs7qQ4jjaYKHJ6YD4/Q1DqXhbV7MkrB9pQfxQnP6da56mHq0uh6dLHYTFR5ZP7zc03xxGV2ajasp6b4eR+R5/nXS6fqmn3/8Ax6XccrYztBwwB9QeRXkjo0blHVlYdVYYI/OkDMpDKxUjoQeRRHEyWjVzKtlNGprTdvyPafag15hpvijWLMhTc/aIx/BMM/r1rp9N8aafcFY72N7WTu33l/Tn9K6YYiEtDyq+V4ijra68ja1nSNK1i1a11bTrW+hYYKzxB8e4z0PuMGsS38MapooU+EfFWoaZGikLY3pN9aE9hiQ+Yg/3HH0rorW8tbuPzLW4jmX1Rs4+tT11069Sn8MjzZ09feRw/iKFr61Wbxt8O4NVnjP/ACEfD0xNwn+0Adky/RWaotDmmurh4PBHxCt9SmjIMuj+JYiLmH/ZDAJMvpl1f613tcd8YbDT7zwPqD3Wk2moXpjWDTxLEC4uJGEcWw9VbcwIwR0Nd9PGe0ajVje5k6fLqmdX8NND1DSrHVLzW4bWPVdU1GS7uFt5TJGq4CRqGIBIEaKOg5zWd8Tpft/iDwt4ZjaMi4vm1K7QnrBajcOPeZofyrs9HtPsGl21nvZ/IhSLexJLbVAySeSTjrXmfjrUdJ17xBfWN/8AD6XxLZ6NOsBvbOdBdW8zIsjqilkfADJyjZJPTivYqKMafLey2OeN3I66RUliMcsayRsMFGXcCPoetczL4I0mG4kvfD9xfeGryQ5aXSZvKRj6tCQYm/FayTeaOt9DDovxKv8AQ7lxhdM8SQF0c/3R5+yXPbiQ1q3mr+L/AA/avdeJvDEV5ZRgtLqGi3PmJFGOS7wybZAAOTtL8V4ywlel70Hc6PaRlpIu2epeP9JkKXSaT4mtAoCvF/oN3+KndEx+hQZ9qefHfg3VI10nxZZSaNLOfLFrr9mI45D0wshzE/4NWujLIisrBlZQwI5DA8im3EMVxA8FxFHPE4w0ciBlYe4NOlmdVaTVwdGLV0ZK/DjT7ONZvBevaj4dUncIbeQXNk//AGxl3AD/AHCtRM3jzR7d31bQbLXUTpLok3lzMPUwTEDPsshqvF4L0zTY5f8AhF7vUfDDyHcf7Mn2xbvXyH3Rf+OirEerfEDRVC3lppviuyVeXtyLK9b32MTE5+jJ9K6PbYTEaSVmRy1IajNK8aeHr+8TT3vH03U2Gf7P1KJrW4/BHxu+q5HvXR7WzgDmsO88W+AdcsU0/wAYWa6b5x2fZPENmIRuPYO4MZP+6xp978OYF0vyPCXifWPDsRQqkcMwuoApB6JNu29cjaVxUVMsUtab0BVu6OZfVD/ZPiLxZZQs9/rNynh3QiG5dFYp5i/7PmNNISP4Ywa6200u20vw/aaTp8ey2soY4YV9FUAD8eKw/EXh7WNH1jw3/Ynhl9Y8P6BpzQ2dtbXccc0dyQEMhEpVWxGCB82cu1TQ+KbpZTHqHgnxdp+D946eLhPzhZ6jHYeo1GnCN0kSoxqRkpdS3UttO0DFlAOeoPeqVz4t8MRBmvp7i0x943VhPDj6lkFQ2fizwHftstPF2iO+cbRqEYOfTBOa8uFKvRkpQVmeU8tqJ+60bT6g38MYH1NM+2XGQdw+m2p4rO3mjEkE3mIeQyEMCPYil/s9B1Zx9a6KmOxsnrJkvA4gZFfH/logPuKlF7D3D/lTfsEP95v0oNjHjhmFbU83xcFa9/UtYHEpDmvoR0Vz+FZ8r+ZIzngk1caw/uyfmKiaxmHQqfxrnxePxGJSjPZGFTC4jqirRU5tJx/yzJ+ho+y3H/PJq86z7HP7Cp/KQUo56c1Yjs5mPzAL9TVuC1SE7m+c+pHFXGDZ0UcBVqPVWRDaWnG6YfRf8au9B6CqOu61pGhWy3WtanaadE52o1xKE3n0UHlj7Csg654g1WYweFPC91MMAjUNVDWdrz6Agyv+CAf7VdlHDVJaRie7RpUsPG0TpuvvXP6x4w0TTrxtOilm1TVNoI0/TYjc3BB7lU4Qe7FR71ZtvA+oX6ySeLvEt9qKyj5rHT82Voo7r8h81/8AgT8+nao7TxR4C8NWsuj+EbCK/mtztfT9BthKVb/bZfkU+pdh3r0YZbpzVpWB1b/CRi18fa0I/stvp/hizkXLyXhF1egH0jXESN9WcZ7VKPCPgrw2q+IfFepLqV1AvOpa9dK4T/cU4jj5/uKDVea8+IGvf8tLLwjYnG3ygt5fkdwWP7qM/QSfWnWfg/Q4dSTVbuCXVdTRdq3upSm5lUf7O75U/wCAgVr9YwuH0grsSpzmWV8ezasWi8JeGr/UYguY7+8H2OyIPQqzDzHHuqEe9c54kvfFGv8AgbxFpuqp5WsaHcQ3ksOlXEkMepWX3zGrZ3jcolQ8j5kB6HFd1+tczr0p0HxfovifcRZTN/ZOqA/cEUrfuZG/3JcL9JTU4fHzrVeWWiY50eWN0anhvT9G0/SbddAsbS0spI1kjFvEEDqwyGOOpIPfNaVcx4Fjk0m41XwXcM7SaLP/AKGXOWkspMtAR6hfmi/7Z109eZXpyp1HGRvFprQKuXP7zT4pe6HaTVOrth+8tp7ducruH1H+RVYezbh3X/BJqdGUqKKKwNL3CigAnpk1zV74knvryXSPB9lHrepxuY55C5Wzs2HXzpR/EP8AnmmXP+yOa0p0p1HaKE2lubGt6tpmiabJqOrX0Nnax4BkkbqT0UDqWPYAEnsK5m6nlv5tM8U+KVj8MeF9JuBexRX7Yu7ucKyx70GRGo3bgnzOzAcDpVQfZ7HXN1sB488a2zNG11LiKw0liMleMrDjj5RvlI6nFbul+GmN/Dq/iTUX13V4SzQzSxhIbQt1EEP3U443HLkdW7V6EY0cIuabvIxblU0WwngX7fdW+pa9qVvLbXGr3z3McMyFJIrcARwK6nlW8tFYg8gsc85roqKRjgEnp3NebUm6k3J9TZJJWGySrGRubBPSsPWfDGl6tdrqtvLc6ZqyriPU9Pl8qcD0bqsi/wCy4IrQvIpmkVjHtLghAW+vX0PetTTLApbB7lvJiyWx9ewrWjCfN+73JlKPU5+y8Q+L9BhdfEWlnxBZxsANQ0eE+eq9mltjyT6mIt/ujpUjaP4O8eEeJPD2qeRqUeY01XSphFcRHukg6Nj+5Kp+ldDcXQC+VbL5cfqOprmdT8L6Xd6idWtzcaXq3l7BqFhJ5MxHYP8AwyD2cMK9NZhGNoS18zH2V9SG9uvGXh5Gl8Raf/wkVkjBRf6PEROqY+9LbHn6mIt/uitLQtZ0rXbH7bo+oQX0G7azRNyjDqrA8qfY4IrPtPEnizw9Ilv4ksP7e07IVdU0qEidB/emtuePVoyf90VbGj+C/G0kniLQb4Q6jlrc6ppU5inVx1SUDhipP3JFOPQUVMHSxHv05ahGo4e69jSmmjt4XuJpUhijXc8jsFVQOpJPQVzNrrmt+J0ePwPYqLTIX+3L9Stqy55MCD5p8dj8qZA+Y1qaf8OvtbpJ411ybxSIZFeC2kt1t7VSvR2iQ4kf3ckZ6KK7dVWGPaoCoo4A4AAp4fLVHWpqE699jm/CHg3TdAupNSuJbjVdZmULNql8weZx/dXHyxpz9xAB9etbWuavpWiaZPqerX1vY2cC5lmmbaq+3ufQDk9q5LVvHralIdP8C2sGt3YYrJfPKV0+0Ydd8oB3tnPyR5PHJXrTdO8EpNe2+seIdW/4SLWIWLxTXICw2rHqIIR8qYHG7l/Vq7Z1YwVoK77GSjd6lS717xR4siVPD8c/hrSXyH1C9g/02ZfWCFuIwf78nPIwnervh/w/pOg28kGnWuGmYvcXErGSa4c9XkkbLOT79O1bzWN0v/LPd7g1C8MyD5oXH4V4mJq4io/eTSOmmoREg03TZ4LmS606zn2rjEkCt/MVwnxC0fwfo/h241i78G6JeeU0auWtUjVA7hfMd1QsqLncxAOFBOK9FT5dKlP99wBWPrVreXmnyW9jqUmm3DEFbhIkkIwehVhggjg0pz5VBN+YRT1POrHQvh6Z7CzXTXXUbuJJ9ugX93LDHGzELKZIyoVDjgkDoewJrsbXwVB5qQ2HiLxXYg9fK1qZ+ntKXrJ8N/D6Pw5fRXmi69fW7yDGoq0MTJe/vXkzjGIvmlk+5gYb1ANehaZ8gmmOMKvH1NOnUftFyydga913OPfw54mtbh1sfiZ4mVVY7RcQ2k/T1zEM/nU5j+IFuhFt400+6P8A0+6IM/nFKo/St0kmgDJwOtKWOrcztLQapx6o5zwz4g8Wp44n0bxI3h+4srbSm1Ce9soJIWhO/aisHdgNwWQ9RwtU9O1PUvEmlwa1qPw18N3SXsYmh+0XimcxsMpvDwEBimCQGIGcViXTSal4O8QX8Am8/wAa62mjWxBwVsoyYWZfQeWlzJ/wKr3xO8RXPhqPTLXTdQ8OafEbi1UJqF+bdygmRSFAU5j28E9hur0aterFQivie5jGMdX0G3/h3w7IfNuvgpCXznOnXNspz+Dxmul+E174ctf7Q8N6P4b1Hw1Pbst7LZ3xBaQSkjzVYO+QTGQeeo96v6RPJdaXa3Uj2rvLErs9rJ5kTZGco3ceh7isLxJMuheMfD/iolI7YyHSdRkPaCcjymPsswQZ9HNZYbHylVUJrccqWl0WPAdzNpE/iDwniNDpeqSyQADkW1wfOix7Au6/8AroHZnbc7Fm9TWJ42VND8c6T4iaER2upoNJv5s8I+7dbM3/AAMun1kWto5B5rmzBTVXV6dDSlblCrtnIs0RtJO/+rJ7H0qlQMggg4PrXJSqunLy7GjjzDpUaJykgwwpmRV1b99gWSNJSO7Dml+3/wDTrD+VW6dFu6mTeXYpA8jmufTToJfiPcQyf6rXPD8trcKO5hkAU/XbO4/Kut+3Z4+yw/lXHHxJY3Piy+8RM0UWieF9Pniur4MPLe4dkLxKehKLHz/tOo6g12YClFVbxl+BFST5bNB8MJnk8AaHFLMstzBZpbzbWyd8fyH/ANBrpCCOoIrzO407SdUgj1TVfgShuLwCaVrC8t1uAW+b58tG2/nn3zyavWDeFo0MZ0T4leHFA/v3csYx6bHlUfkKU8FCbbjNCVRpWaNv4jOj+Gf7MfO7Vru301Rjr50qo35IXJ+lS21zHqHxK8RSRKBDpdta6ahxxuIadwPwkiGPas3w9p3hvWPFmntF408QalLpTHUI9L1GMJjCtGJTuiRyF3nvjJGaqaV5n9p6tL4T+IngzVG1HUJbxra7TMis2AE3xTZIUKqjK9FFdCwk4YZwju2S5/vLndhmyNrH8K5r4ozXk3g6bSbS4eO61maHTIDu/wCe7hXI+ke8/hUkS/EyA5uvDfhu/j7tZ6rJGx/4DJFj9ah0+08Ra/4+0N9Y8JXuj6fo5nvPOnu4JUluCnlRBfLcnAV5TyB0Fc9DBV41FzbepUqkXE43WVj+H/xxttf3GLQvG+zT70Z+WHUUH7mU5OBvUMmR3Fesmub+JnhO08beCtR8O3TCJ7hN9tPj5re4XmOQHsQwB+mR3rL+CPii+8VeBo21mJodf0qZtN1iE4ytzFwWwOzDDD61yz/eU1PqtH+jNF7rsdxRWbquv6FpMqxarremWEjLuVLm7SJiPXDEHFZUvxC8BRcSeNPD4/7iEf8AjSw9KUqidtBVGuVkvxNmMHw28TTA4K6TdYP1iYVVS2aL4laJCeVsvCATGO7TRj/2maw/iL4x8Ja34C1vR9J8SaffXt9aNbQQ20vmPI7kKAAOp5ra13xBoOkfF2/t9W1rT9OdNDsooFurhIt482dm27iM4+XP1Fd0FNYeo7atkNrmR2unf8fsX1plzzcSf75/nUHh7UNPv7iKXT7+0vEz1t5lkHT/AGSanuFbz5DtP3j2964ZJ+x+Zp9sjopPbvSO20dCfYdT7Vzp6lnM+MDLoWp2PjezjLf2cpg1ONeDNYuQXPuYiBIPYOO9XviVM2iWlv49tYWuRp8LJfRwYJksnwWI9TGcSDHUbgOtastmJonhuJlPmoQYcAqVIwVIPUY61ifDWabT31P4f6ynnxacobTmlGRPYSZCKc/e8s5jOe2zPWvbwEuem6Mzlqr3uZFvQtSOp2st0lpfWqKA7TXMagTccFNpIK/T6VZ07UbW+JWDzw6qGZZbeSIgHp99Rn8KwbWW70KW68JMoRdPUS6a2Pllsz90Aesf3D7BT3rZ0O9e6t2SZszRnOT1Pocf1rir4WUE5JbM1jO5ejkjlQvFIki9CVYEfpWP4r0N9Witruwuv7P1nT3M2n3oXPlORgq4/ijcZVl7g5HIBq/b6TpttqDX9vp9tDdMnlvLGm0suckHHXpUWktqST3FrqGJlQh4LpQF81T/AAso6OPUcEYPqByQlKEuZbo0dnucxBJLrPiS4vdDW28P+OI4lXU9Ivifs2pxLwJUZfvAfwzKCR9117Dce78ZzBre28FtBddBPd6jCLVT67oy0jD2CA/Ssv4madaau3hvR5rZZLm+1qBLeccS26pmaV0bqp8uJl4/vVau4R4s8SeIVutU1L+yrK4TT47S1vHgidljVpi2zDN80m3r/BXrOVGtS9tViYJSjLlizA1f+y2vJbDxZ4q1TxVqYC79A8MxvHFEc8b/ACm3495ZAPatfTI9V060jXwj8PPDWgLgYfUJx5oH+0sCNk/WTOa6LSNL03R7FLHSLC2sLVBhYbeIIv6dauVzyx7j/DikivZX3ZyGt6t4wstOubrxZofhjxBosULPeW9nFIJhGBliqS7lkwMnaSuccc0vhjboPiQeGra6kudDv7H+0tCZ2LGKIECWDceSq70ZM5IViM/KK64orfK65Q8H3B6155pl/wDZ/CHhC9ulIl0PX5dBuD3SNmkt1JPp/wAe7flWtOrLFUpxnuglFU5Jo7m/02x1Bdt3axyf7RGG/PrXLan4HQgvp90UOfuSjIx9R/hXZ/z70V406UZ7o76OMrUPgkeUapoOqaeS09q7RjrJGNy/mP61mDpXtXbFZWoeH9JvmLz2iCQ/xx/K36Vyywn8rPWo5z0qx+aPLYJZYXEkMjxuDwynBrodN8Yapb4W42Xad9/DAfUf4fjVzUvBEyZbT7sOOcJKMH8xx+lc3f6XqNgu67s5ol/vFcr+Y4rJqpTZ38+Exa6fkzvNN8YaTdMEmMlq5/56D5fzH/1qh1ZrfXPHfhPRYHEsMM0mtTsjArsgXZGD9ZZVI/3K8996nsLy6sLn7RZ3ElvNjG9Dg4z09xXVhMd7KopzV0vvOHFZJGcX7J2PoO7mhs7WW5mcRxRI0khzjCgZJ/IV5x8MY5m8JRardQ+Td6zNLqtypzw0771Xn0Qxr/wGuX1zxTrWs+FtR8P3lypiv4DbvOFxIiNw+McZK5H411uleKtEkhSHcbMIoVUkHAAGAARxXrYzM6OIgoxZ4zyzEUHeUbryNu/s7O/tjbahaW95AesVxEsiH8GBFcyfh94djjlt9PbVNNsrgkXVjZ38kdtOvdWjztAPfbtJ6dOK1tV8T+HdKjik1LW7C2ExKwh5hulPoq9WPsM1QbxFrOoTeT4a8I6pfgr8t5e4sbUH6yfvGH+7GazoKvPSmc0+VfEdKoAAVRgADA9qr6nf2OmWb3mpXttZW0Y3NLcSrGoH1bis+28K+MtSaObXPFkWmRZJey0S3Az/AL08u5j/AMBVajv9F+F3hG/i1TXn0xdTfAjudXujc3Lnp8glLNn/AHAPpXXDLJvWbsZOutkinB4ztdTkRPDGjaz4iVzgXNpbeXar9ZpSiEf7u6rr6T8QtUlI+1aH4bs3HJjVr66H4sEjU/g4+tWLvx9NcS/Z/DPhTWNVG3AuZ0Fjar/wOXDEe6o1Z0yfEDVER9U8R2WgR55ttFthLI2egM82ef8AdjH1rb2WEo/E7slSqSLNx8N/CzW63PjO8v8AxL5Tbg2sXWYAevECbYv/AB0mrcnj3w/Z2S2/h3Tb7XI4v3aQaLaB40A7bsiNR/wKs6Pwboa3qahqVvNrOpYHly6ncPdGIZ7BjtX/AICBXVWEbSW72ySshUbowMAfTHpWkMdTb5IqxLpvdmA3izxZMVmtfCumwWw4aK+1gJP+Ucbqp+rGpH8ba1bLuu/A99IvA/0O+t5M+/zslTa27DSr13aCxkW3fN4zcQ/KfnPoF6/hXmGgeOJIoYNLk1LRdKthdTR3Oq/amvbS4kSONgIJJWA3MHJKscjy2Ayeawp42tLUr2cT0aL4mWoYJfeEvGVjzgl9IaZR9TEXqtqHjj4S3cnk61eaPE7dU1TT2hP4+cgraj2oiMsgkt3UFGHb2+lZuueJ/D+k3KWOraraRXUozHas2+Z/pGoLH8BTWY1L2cb+gOirblKHw18FvEWLjTrfwrOxOQ+nXSRMD6/umFaNt8NfDkCE6RqHiGxB5DW2uXDAH6O7L+lczqFnN4oMlvpnwttLmPte69bR2sLA9wm1pm/75X61yg8B/D2w10nWvFEf9pQYY6P4SjltxEc9CIS0p9OSo9q7acvaK9SFl5kSXLsz0lvh/rkbBrH4leJY8HO27itLgY9OYgf1pbjw38QIVC2Xi/RLn0N7ozBs/WOUD9Kzh488Sah4l0nw3oPg+WzW4PmTz6xdKJoLReGn8lCzcnCjeyksenBroviN4xj8I6bC0FhNq2qXGTa6fbsBJIiYMsnPRUTJye+1erAVToUJK9kLmkZEen/FKFgH/wCELvR3w9zbn8OHq1/xW8a/v/Cmnynv9l1ndn6B4kqhruueLH8bWMeha9o0eh6rpoutNNzp5mEsiYMi7lkQ8o6uOvAb0qVtV+KEL5W28F3i/wDXS5tyw/J8VzVaWEjLlloyoue6HXWreJLUZn+H+uy/9etxaS/+1Qf0qmPGF2v+u8A+NYsdf+Jar/8AoDmtKDxP4+jT/TPBejSn/p214/8As8K05/HHiaEfvPhxqjnv5Oo2jD9ZFrJYfBv7RftKhmxeLLy5kSGz8C+MJpnbaFl08W6D3Z5GVQPxqydA8ea1Mwv9XsfDFgcYj00fabxvYyyL5af8BQ+xqUfEm7hubVdZ8D63pFlPcR273s89s8cDSHahYRyMwXcVGcYGRWfdXXijXPG2t6Hea9LolnpksZhttOgVJbu3kXKSmZ9xAyHUhFXBQ81p7DC0oOpul8yeabdjRfTfh18O2GrardWkOoTMAL7U7g3F5M3ohfc5/wB1Bj2pJfGXiLWYJP8AhF/C8tqMkLea7m2jPusK5lb/AIEE+tct/a3w58HeMI7H7VpUOq3Qla9vLy98y6jKKpUO8hZ/m3cDI6dK9DBDAMDketYVcxlFWpxsVGjf4mcrP4TutaBfxn4gvdZU4/0GAm0sU9vKQ7nH/XRm+lZ3iDxVD4Q1e40Sz0SY2UWjG+gTTdNaQJJvZcOIxhUwo5wOh5ruqpT6RYXF9cXksTNPc2f2KVtx+aLLHbjp1ZuetcPt5Sleo7/0jXlsvdIPB+pTax4S0bV7lY1nvbCC4kEYwoZ4wxA74yeOa1aypJtD8J+H7aK6vbbS9Ms4Ut4nupwiqqrhV3MeTgfWs8+KLjUHSLwv4b1bXDIOLjy/stovoTLKBuH+4rn2rONKdR+4h8yW50tcv8Unjk8GXek7LeW61hk020hmcqrSzOEVuOcLnecc/LVDV5tStbm3Txt8QNJ8NtIfl0rRkElzMOw8yQF2P+5GvsagsktYdTk1Dwd8PLi91JRxrnia4eIt/uGTfNj6KorupYH2clKpJIz9otbIm8YyaDrNzff2h4EbxQvh+IWd5qRlWK4LIgkkWAcFmXcCeV+Y4BJrR0Cz8SafAI9Dtz4k0K5jjudNubrURHNFE658p2ZSzgcFWOThsHpzkWtjp3iLXJoE17X/AAld6zl9U0J7dVM8oTEhimZTjci8tGxyBuGDk1Z0i2h8Vahqhlk1PT9J0mY6NZaZbajLbhPs/DSSLEw5bcu0EnCKp/iNd2I5HByqq66WMoXvaJuXEHxFZC1vofhi1Hrc6vM/6LAB+tZ4/wCFiWsnnXHiL4f6cB97ck8uB9TIlRN8NvBMkhkuNDW6f+9c3M0x/wDH3NXdP8C+CrFw1r4R0OJgc7hYxk/mRXBHE4aDTjA0cJvRswr/AF23hLLqnxr8I2UpJ+WztYM/lJK/8qzYNV8N3UpRvjf4hvnH8OmWEPP08u2avUrrTdNtjFJaadZwB048u3RefwFIGKrtUkDsBwBWlXEUqcnFU0EYOS3POY38G3V/ZaRqGsfEq9GozraxTXn2u2geRgcKWVY15wRWl4wGk6nZf8K98FeNdH8NXlhKEu9LA8tp49oJiJVldQwYEshLc9eub3xGXbpOl3xOPsOuafcE+ii5RT+jmqcOjaZqHjvx5per6ba31rJd2l0I7mESKd9qik4PvEa6KWLiqDqONvQiUPe5bkunnXPCOjW9jL4DYWcIAz4dkW4jUf3vLfZL2zwGJ9TV/RfF3hvV7trKz1aFb5Bl7K4BguE9jHIA+fwqunhIadaeR4X1/WvD4U5RIbj7RCvt5U4dQPZdtUtdh8SXFq1n4o8L+G/G+nqmS8ai1uifUJJujz7iRfwrkthqzvdpml5x6HZEEHBBBogTzP3xUsqk7VHc+tcBbw6Db6bC1h4g8S+AMHEdrqQ8yEfhNvQA+iOK3rC+8c6ZG3nabo3iTTHXcl3pM3kzOP7xikLIevIEn4VUcvfNe91+IOrc6pEWGYNJiW7xwvVYR2/H+f0qu1zJcMxlOSpI4Py59q5+78WaLYW8Q1OWfQ1dsOdSiaDDHoC7fIc+oY1d1PXNG0fTor6+1S0trSQhYJWkBWUnoqAffJ7Bc5rDEOp/DSshxS3ZpVjeI/EulaD5Md5LJLe3OfsljbRmW6uSO0ca8n68AdSRVGBfGHixymlwTeFNH3HOoXkStezgH/llA2RGpH8UnPoldd4W8I6L4dlnvLC3d766wbq8uJTNcTkdN0jEnHsMAdgK2w+XSkk6miJnWS0Ry6eHPFPimTOvzP4f0UjJ0+ynzeXA/uzTr/q1/wBmM5/267fQtH0nQtLh07SNPt7C0hGFihQKB7n1J6knk96j8ReIdG8O2aXetahDZxSOI4t5+aVz0RFHLsewAJrirvVvFfiqc/2YJ/Cmjk83M8QOoXIzj5I2ysCkfxMC/wDsrXqXo4WHYx96oz0D+0LE6k+mre25vliEzWwkHmLGTgMV64zxmvMtYj1HxT461vw94j1KSHStP8mS30q0JiS9t5F4lnkHzON6upjG1fl53ZqtrGkad4Il0/xZo1s0QsbvOryEmWa6tpsJK8jsSzbCEkyTwIzjFdB8Tom03U9E8aW+4pZzfYdQ2Hh7OdlG8+ojk8t/pv8AWsXW9vQk6ejQ1HlmkzUtre3tbaO2tYIreCJdscUSBEQegA4H4VJSngkUV88/U7RySypjbI4+jVOt/cr/AMtM+xFVqKuNWcHdMjlj1RoX8zPYwFsAsdxArPq5qfyiCP8Auxiqda4t3qa9LE0vhErTht3bTCse3dIcnPHFZqjcQvrxV3VG2SxRLx5SDn3qsO4xUpy22+8Kl21ErSwSxH94jD0OOKw/G2qS6L4S1LUbaPzbqOAraxd5J3IWJfxcqK6CO9uE4L719GGa5rxR5GueNPC3h/7KwijnfWLsqflCW4AiB+ssiH/gBq6NCnVklB/JilOSTuUYbNrfxd4e8LwlGtfDGiCS5YHrczDyo/x2JM3/AAKvMf2nvgnr/wAVdc0bUNG1XS7FLC0eCQXZk3MWfcCNqnivW/h1azatb6x4qZQJtb1KWaNWOD9mjPkwfTKR7/8AgZroZYZov9ZEyj6VtialWFf2kVtoTDl5bMwvAukTeH/BWiaFcyxyz6dYQ2sjxZ2MyIFJXPOOKu65ptvrGjXulXQzDdwPCxxkruGNw9wcEfSrtFeapS5rrc36WMjw5InjrwLqHhrxKoGp2wOn6oqcFZlAKXEfcBvklQ/1FV/BuqXVzDcaLq7Ea7pLLBfqV2+bx8lwg/uSAZHoQw6g1B4ji1DRdXi8Y6FZvdzxxiDVbOJcve2gORt/6aRksy/3huXuK0vEGlW3ivTrHxb4SvoU1eOEmxvQD5dzESCbeYd0YjByNyMMjkEH23GONor+ZHLd0pa7GnS1g+H/ABNa6ldf2XfW8uka4qkzaZdYEox1aM9JU7h1zwRnHSrOu+ItC0OSKHVtVtbWeb/UwM2ZZf8AcjGXb8BXjOlNS5banTzK1+hpuyqpZmAA7mqupaja6bZSX1832e1j+/LKQoH5nn6Dk9qyUvPEOqg3NhpK6RZRkn7brC7GC4++sAIb3+cpWJFf6bLdw3PhxL7x7ra7hHqVy4j061buwfHljnjEau/vXbTwMrc1V2Rk6ieyLV7f6n4k0ye7FzL4Q8LQhje6nfL5F5PGB/yxRv8AVIf+ej/N/dUcNVfTIbXxNb6XawaX/Y3grS2WWxsJUMb30qHKSSIfuwqcMob5mbDMBgZ2I9BuNTmt9Q8YG31u9gkE0ESrttLZ8cFIzncR2d9x9MV0Pm3Gc7YmX+4B19s9M1U8RThD2dBiUJPWQ77wzyR70nTocfSmERIomiz5B6gj7h78enqKkXkjuK85x1sbXOG1K4uc/EjXYJMtaabFo1ic5AnMbO2P+B3EQPutbVp4M8NwaNZ6ZdaDpN4LW2jt909nHIWCKFzkjPaubs4S3g/wxaRuzN4n8Ttqt0O726yPc/lsihX8RXqBbTW/glT6V62Jh7kIRlbQwjLVuxwj/Dfwb5pkt9IksHJzmwvZ7b9I3FZ0Gtaj4f8ACnjy80e+1G5+yXsWlaSt7dPclLpljQlS5Jx5swGDn7leiX82kWNhc39xdmOC2ieaVnHCqo3Enj0BrznQrO4m034eaDezCG9upZ/E2pq38RGXAb/trPHj/c9qvCRqxcpSd16im4vZHoI5IHqa4HwN4B8P+J/7a8Y3txfW+t3+pXEcktheyW4tTbuYYxtRgrOFQMS4OSfTiu+rj/HHw+0fxNYaqqTahp19f2rxNLZX8sCu5TaruiMFcjjkgkgc9MVw4KtTot8/U1qRclocv8P7PxRJpcmuJo3g/wASyatcPcnUNRLxTEA+WMARuDGVjVlwQAH4Heu0t38bLjboPgS1/wBwzvj8o1rF+BHiefxD4FistUiW117Q5DperWoAUxzxDbuCjgK6gMMcdcdK76uj69UhU5JbIz9knG63OY1rxJ4x0G1tLy6h8NSRS39raNFbW8wc+dMkeQxbGRuz07Vq/EbV5Lfw9q1xoOj6T4i1DSirXunXBy4iI3EYCsd207gMfMAcZrG+JeG07RIyMh/EWmDH/byh/pWLd6ff2/xO8ZeLtBWWTVrC/to5LVGwNQthaQs9uQeN3JZG7N7Ma7qNeUIOVXqzOSUn7gy0gtdbsLe+n+DXhTULW5jEsN1pd/BmRCMggtHGf1qE6b4Os5gT8N/iDpGBnfYXcrpn2ENw38q1rHUNL0K7g17RpFbwZ4hlJZhwumXpbaQyn/Vo7ZVhxslGMfMcXPiRd6xY2thdWMupwackrnUptNgimuIk2/KwSQHKA53bQW6YGM1z1cRVp1ORpNdC4xi1dMwZr3wykIk/4Tz4jeHVXouoWcrIPqZ4H/8AQqu+Fte0ea4MNr8ZtE1Wfkxrd29urbfYIyfjxXQeHtbl1e9uJYLNZrCCQwLObj5pJFCkkJjG35vvEjkdMEGtS9sbC8iS5NjDKxIzmFWOP/rGs/rMXpOmrj5H0ehkxWXjGZt0OseFb9i24t5UseR2KkO38qoeIdG+IFx4h0bXbXRtFN1ptwQzQ6k+2a2k4mjKtGOoww54ZFro9R0Hw9dEwto+nLI0f3ltlGfXoOPf61zqeA/C63O63sbrTLlOpsdQuLcD0OEcAirdehRmmo2FyzktWbPxItpf7JGs2lnLPeaOjXCxKuWmgI/ew++VGRj+JVrGsrmG3ktdQsJRPZ3EKTQSA8SROAQR+Bra+Ect19g1+xub27vl0/W57WCa6lMknlhI2Cs55bBc4z2wO1c5/Zq+H/EWoeFd6C1n8zVNFj54jY/6RAP9xyHA7LKB0Wu2drKfR7kR6o7VWDqHXlWGR9KSSNJI2jkUMjgq6noQRg1k+HLvdE1qzZZOUz6d/wDPvWxXz9ek6M3E6oSUldHO6VY/ZviFolmbue5gtLS9u4FnO5oR+5jChjywAdsbsntk1V+E8kN14Kh1SGZJRqd1dX7srBvmlnd8EjuAVH4VpWyOfijbkDiTw9dIn+8J4Sf5isT4XwXK/CDw3Hp0kNndrYQklosozqMMrgc84IJHNdVb/dIepnH42drWb4pdo/DGrSRsyOtjOyspwVIjYggjpVm1nfyLdb5YrW6l+XyfNDZYAkhTxu4BPTOB0qdlV1KsAy9wRniuBXTuas8s+H2oeKZ/Evg6PXWs47ebwtNLGLa8llM7ZtvnlDqo34I555Zua2tQ0y4u7zx34Tt2T7VqlpDrmkKRx58YCHH0lhiP/Awa7hYo1K7Y0G1dq4UZVfQeg4H5D0FYXi+11KKSw8RaFbLc6rpMhYW5YK11buAs0IY8BiArLnjcg9c124fEqNa8tmZzg+U0PDWrQa94fsNat2BjvIFlx/dYj5lPuDkH3FaFeeG/8Prd3tz4b+Jml+Fobt/Pu9K1W1TzLWZuXZEkdGiLdSuCuckdeSNvC99agXnxJ8X+Iuf+YRFJGjew+yxDP/fRrSWXS5m+ZWEqqtseh4PoaK81/s/wQZCP7E+KceeftPm6lx748zP/AI7Wjpq3XnTL4F8ZS69NaRh59B10lbjYT1WVlWVCcYBkDKfUdal5e2vckmxqr3R3NIwDKVZQQeoI61hWfi3QpNBOs3t7FpUMUnk3Ud9IsT2s4xuhcE8OMjgZzkEZBBMDeJNR1JhD4T8Mahq5ZSReTj7FZj0/eSDcw/3EauSOHqTfKol80Y6kniPQ/D6afdaneRC0jtoXnllhIXCqpJOOnQGue0rwNrV/4Y03V4zAJ7y1jne2YlTGXUMFBPXGcHOOldC3gnX9dhdPGPiNBYzLtm0nSYfKhcd1kmfMjg98bAR2r0VVCQKoAAVQAAMAV6FLJ6cov2q1NIZrXpNezl958+6lpeo6a+y+sZoPQspwfoelU+o9c16Xe+MNc1+W7tvCXh+zmtYLqS1bUtWuNsDvGxR/LiTLuAwIydgOODWfZ+Cnlnnu9c1hr64mGAltax2sEXOflQZYn3ZjXj4zLYUb8lRPye57mGz3m0qwt5rY4a2ke1u47u3byriPhJV4ZR7Gus074ga9axFLgW96P4TKuG/MUmoeCLuPLWV0k6/3XGw/4Vg32i6tYjN1YTRr/eC5X8xxXHSqYrD/AANpHdJ4HGL3rN/caP8Abuo65cf8VJ4q1Szt+R9j0iIW0TD/AGpBmY8ejLXReFdO8E6W4bQ7XTo7lus7HfcOfVpHy7fma89HPSkY4+vpWrzKvPSbuc9TI6G8ND2p5FC7t2fTHJJppBhAd13zNnYnZR3/APrmvK7WabS4xcNNKLlh+7jWQ/L+X6mp7XxVrcBJ+1LKSefMQHj+da/WYxV5LU4ZZRUl8DuenKpBLM2WP3m9amgdo51kGSQcn39a4GPxZrF3aN9ntbOFwcCSTcRnPPA9PrSGz0G7sZJfE2pa3rHl/OLO3X7NG59AsbAt9GfFdOGiqrT5kvU4K+Er07xcG/Q6jxb4q8M6Nfpa3uq2/wBquBuSyizNcSn0WJAWP5VkQXHifWoYodF8Ew6dp2cm414iAKB/EtugZie/zFKq6ddajFAE8F6N4d8LWjrteS5RZroD1EcZC5/33PuKuDwfBqDx3PifWdV8SzJyFu5vLth9IItsZ/4EGPvXp1Pq0Jubd32WxxctS1mrGPqN/pFtqVxZa746vdfuGG2XQvDtuRsHfd5W6Qe+91FX9Cg1LRikfhHwdoXhrT5Vyby+Hm3TE9mSM8/V5TXVWFnZafbi30+zt7SIdI4IljH5CpBiIsSoaFh86YyB6kVm8e1ZU42F7Lq2czceEZdXMjeLPEusa6jnP2QS/Y7VfbyocFh/vs1WdSn0XwT4eaWw0yC3jLLDbWVjAqPdTscRxIBjLMePpkngE1tTyxWcTSTTolssZk852AVFAycn0A5z6daxPA9m/ibWR421C2eKyhVovD8MuQREfv3ZU9Gk/h7hAD1c1FCFXE1bTei3Kk1BaFrQrW18CeGtV8U+KLlH1K5UXOqXKrnnolvEOpVc7EUfeJJ6sap+FbHUbi8ufFXiKFItZ1KNUW3GGFhag5S3B7nJLOe7E9gKgiuv+E48TLq+0Hw3pMpGmAj/AI/roZDXQ/2E+ZU9W3MP4TXU/lWmPxK/hU+hNKF/ekeeJpN0uk6n4M08KNU8NzLrfhhyDhoCW/cZ7gEywH0R0rt9C1S21rRbPV7PeLe8hWZA/DKD2I7EHIPuDWN46luNIbT/ABfaCRm0aYteRxrlpbKT5Zx/wEBZB7x+9L4dU6Z431Dw+syy6fqgOsaNLuGxkc/6REnrtdhIP9mYelKa+tUIzj8S3BNQk09mdLQKuLa20eDPdqT6JS+dZxY8m3Ln1euT6ty/FJI0dTsjH1zSINe0S90a8jeS2vIHhlC5ztYdQexHUHsa4w6nINO0LxnfW7pqWkXDeHvEGTjajOqea3+yJBFICeiyMa9Ik1CdhtTbGv8AsiuLvtPtI/HU9rqIjfRfF9k9hexuT812iHyyD2Lw719cxr3rtwk6N3RTvzeRlUUtJG5d6Xb3WsWepSr++tFlVAACCJAoO76bR371LqV9ZaZZveajd21nbRrlpriVY0Ue5biuKltvEWh6RY2HjT4jaJ4egixbxy2iK13fKnAYtLwrkDkIjc980ywg0a3umPhbwHqfiK9J3f2v4kldIs+oacNJ/wB+4wKhYBr+LKyGqq+yjYh8Yf2sQnhHQtT8RZUlbqJBBZZ9DPJgH/gAaq3iOTVbGwhk8Z+OtG8HJKf9RpoEtxJ/sLJMCSf92PNST6v400TXNF1nxFrmmHSJ7pbG8sLOz2Q23m/LFIJWJdsSbFP3RhzxUXgPSNO0XXPEOjSWVr/adhftKlyVDTy2k5MkLFzknGXj6/8ALOtuXD0qftYrmFeUnytmNHdaHoyXHiLRPh3qmr/ZczXWteIZSkxiXl3iE26UnbkgBEH8q6XxR/aGteO4tMm8UX9rod1pSXljbac6wNdYfbNvlA3kAPCRtZeHOa6WRElieOZFeN1Kurcgg8EGvNd0ml+DYJWIa9+Hmq+TKTyzaW4xk+o+zujf70PqKqjiZ1ozhs1tYJQUWjtfD/hrQfD6/wDEn0m1tZD9+YLumcnqWkbLt+JrXyfU01GVkVkYMhAKkHII7HPelrxpNy+J3Zuc98QLG8udAW+0uPzNV0eddS09CcB5Ys5j+joXT6MarWmp2a+M7LUrFozo3jHT0u7aXv8Aa4kGQfdodp/7YmtLVvFGhaXff2fc6gj6jt3LY26NPcsP+uSAt+Y71g+HPDGs6x4H1GzFpcaA1vrX9o+HDqEa+ZbLuWTDIjHahdpU25B2NjA6V6WDpzq0ZUpLToZVLRkmdsKWuE1fVJoCV1P4y+DdIYHDxW1lEWB9Myzsf0qG1ufD86EXHxe8Q6qD2061jUH6GGAn9az/ALOqfaaQ/arsenSK02mRMM5jcrwO3aqMhWIZldYx/tHFecXdn4JVSDpfxP8AEu45IMt+EJ/4G8aVZsINH4jsfgjc8ciTU5rVST/tFpHb8xW1XCQnZua2JjNrZC/GbX9Dt/h3rltJr2mx3n2UvBEbuMO7owdQq5ySSowB3rfluEHxcvo04F/4etLr6lJpl/k61kyt4rtY5ptL+HPgXTBGjOpkuy7nAJ5EcA549fxq5cTtf+PvCXiEosa6l4ZuAyg/KG328gXPtuar9lTjh5xhK/Um7502rHU0yNo2uFR2+XGQM8FvegIsimSXPkD7q93/AM+lYNx4k0S6guBocM+tXtuxje20uMTMGGPlZgdi9e7DFebToylsrmzmjbvI/Pklt7iHzFfIVCuVK+p/rXMeKdB8K6WIbv8AtGXw5fk4jl024a3llYgjAiTKyHnoUbtxWlplj4z1yMf2tdReGrcsQsFmwnunXsHlYbI2/wB0N7NW54Y8I+H/AA+W+w6eFvn5e9lcy3E3uZWyx+mcV6uHwVRO7djCVRbWOS8CSeP7i9ax1y1jvPDLoQs2sWyR30xPbyo/k2e7hW5+7XV6D4D8H6PqZ1fT/Dmm2l+3IlihA8vP9wdEPqVAzgZzW3d3Nnp1rNf6jexQQQJuknnYIka+pJ4H1rlbb4j6Dda9ptjYQ39zZahMYY9UEBSz80qzJGHbBcttOCoIzgZ5FenolZmWp119cW9jayXdzPFBbwqZJZZnCoigZJLHgAVwknjfVfEb+T4I0+J9O5D61qCMtuR6wR8NP/vZVPc122uafaazo95pN9GJLS8ge3nQ/wASOuCPyNcJ8N726uvCFpb6iw/tLTi+nXoz0lgJjJP+8FV/o9cmPrzo0+aJdKHM9R2heFLLT9QOsX1zc6zrjqVfUb4hnVc/djQYWJfZQPcnrXQGoL66tbCzlvL65htLaJd0k0zhEQepJ4Fc9/wlU+pskXhDQrzxB5oJW8GILFD2JncfMP8Armr14ShVxErpXOnSCOju7eG7tJ7O5iEtvPG0UyHoyMCGH4gmsr4fC1134f6j4N1CSSZ9JMuh3hZsuyKmI3z6tE0bZ9Sa5rW4rNrprLx14ylvbzaHPhvw2kin6P5ZM7g+rFFPoK0PDviO80XV9Hsx4Js/DPhnUZzaxO8y/akuGUmIyxoCqhypT7zNkqDivXwVH6u2py1fQwqS5tkUvDvjrSNJ02LRvGWtQabrlizWlz9uJh88xnaJwzAKRIoV8g/xY7V1unaxpGpRCTTtW0+8Q9DBco/8jVX4la34n0vXtD03R7TQ5rTVPOiZ9TSUos6AMibk6b0EmMqeUx3rDaPVJFdta+E/hO/7l7C8jLt+EsSf+hVjWwVCMrc1mXCpK2x221sZwcetOhXfIi+rAV5jLZ+D5LofbPhf410KQHPm6ZK4Rff/AEWc/wDoNXBJ4YsYR9h+JPjPQyvIOpQvKq/X7TCf51ksArq00xyqO2x6TqrZvG/2QBVWuD0zVZrqdhpnxn8IazITgQ3tpErlvTMUqH/x2ttIvibCwMmieFNShP8AHaanNCSPUK8TD9fxpYjA1nNySuEKkVFI6jT08y8Qdgdx/CmXUhluHk9TXOx+JvEWltIL74b+I2OzHmWUttcr74xIG/8AHaYni7TVjDXtjrunHuLvSLhMfiEK/rUVMPVhRUeXW+o4yTk3c6GuDvtYvILPx14ktPL89Wh8PaMSeHn+6Tnv++nwf+uVXdV+JPg2w0+7uE8RaZJdQQSSx2jTBJZWVSQgQ4YkkAYxzmsxdOuNOs/BHhu4hBewtpde1Utz/pjcJn6zTyMM/wDPP2rbL6Ti5TkrWJqyWiNnS7yTR7SDTbba9vZxLbxk8Hao25z74zXW2GpXLW0cjqMOudr88fWuFJ4znr61dttUvIQFD+Yo/hk54+tdtbCS5b0dH1M1UV/eO1M9pMT5tuY2P8SUfYo5Obe4V/8AZbg1zlvrkLDbNE0Z9V5H+NaEF5azEeTcRufTdg15tSM46VadzZf3WXJrWeI/OjbR1YDNclc2GqeGL6+17ws8ElvOxuNR0e4k2QTN1eWJ/wDljKR1z8jdwpy1dNc6w+nhPMdyHOAuM1g/EbWbW+8IS6dbx77nV54dLiMXBBnbY57YxHvb/gJq8PTs1KnK1++xM2/hkacv/CH+PPC+j3WtWNu8Gp2y3ljFfYiuUDBWyhB3KwBXJQ8ZHNT6V4Q0Xw3ZSnwxpVjYXrA7LieJppZGPeRyfMf6Fq56/wBM0fXPG139u0u3n03Q7OHT7KKSIECR8SPtGOCFEIGOntSt4b1SzO/w74v1nSCDxbylby3A9AsoLAf7rCvRnjaVObjLcyjSk1oc7eeFPHlxqzXnjbRLfxrGsheBLTVBDbwr2AtJFVGPu7uc9634/FwtdtteeDPF+nRoNq40hpY1A448guAKuwal8Sbe5EDQ+GdYgUDdMjzWcv8A3yRIuT9QKut4lv4Di+8Fa2/cvbTwzgn8HB/QVlUjh8S7uQ1KVMxJ/iL4Lt2CXmvRWDn+C8gltyPwkUVNa+PvAtycQ+MdAc45X+0Ih+hNb6eLLJYg0+m6/aqesVxpczAj6qGA/OqUvi/4eXA3XKw9OftGkyjH/fUdZf2dRStzlqvLsNg8QaGz+daa5pc2cblS8jO//wAe61leP9Xt7PwLq91pd9BI8lq8NqI5VYpNJ8iYAP8AfYfSrcviL4Nt/r5fDCn/AKbWSKf1Wo08T/B+zkS4tNS8JQupyAiRKcjnI44NOOXwTXvXQpVn2M8Q6fZ/EPStGa8iSPwr4ajgUPIFBe4YKMZPUJbf+Piulk1fSo/9Zq2noP8AaukH9az77xB8J72QX2oX/ha8SQBRNOscjcdFywzj27c1EPEHwVXG2fwfz/dtYjn8lrTEYJVqjlKQoVHFbGT8Q9Z0nWNDj8Mafq9hd3euXcGneVb3SPIIpHHmthSTxGHo1fxd4N034p622ra7pmnz6bZW2mwxTzqjBTmZ8KecfPGM/wCzXV+Hdd+HV1q8Fn4fk0f7fIG8lbe0CMdq5bado7c9elSXHjTwdDqFzAzvNdQTNDObfTJptsi8MpZIyCR0PNVHCU4UXT5rITqNyvYh0DVrHXdIttW02bzbWdSVyu1lYEhkYHlWUgqQeQQRV+ud8YWf/CH6zceMbKKT+xbzH9u28YyIXHC3qqBnjgSY6rhsZU10EbpJGskbq8bqGRlOQwIyCK8jFYZ0J26PY6KcuZHlHjFovh78Y9N8Yqoj0bxb5ekawcfLDcr/AMe05x/e5Qk+x616yeCRWH488M2HjHwfqfhvUR+4voGQP3ik6pIPdWAYfSuf+CHiS41vwedK1eQnxB4dmOk6urHLGaL5RJ7q6gMD7mpledJSe60fp0GvddjR+JQ/0LQW7L4j00n/AMCEH9as6Cy/8J747TuNTtmP0NlD/hUHxRj/AOKUW5PC2Wo2N2x/urHdRMx/IGpbJTa/FXxor/Kk8Wn3QJPBzG8efziruo2qYRxm9mYzup+6UtXgsfD+r3a6haRT+FPEz/ZtXhcZS2uXARZiOyS/KjejbG7sahs9Ea8Y+F/Fdv8A2he6KS9pcGVla7tWGElZVIBPBRwcjK5/iFdZcQ2d7bz2t5CtzDMhjERGVdTwf89q5K0vNWksGN08s3iHwfOftmxf+P8A09wdpUHqWjwf+ukLCrpxc6bpyfvLYV7Pmib1voejw642uxwLDd3CbJpo3ZVYYAGVB2g4AGcZxxmtaWeVV3x7Y404VWXlv8PwqO1urS6sxfQTRPazjzYZAcqykcEfXr+NPilRi0p+eTJEadMe/wD9evN9pK+pvZFvWUH2i2cZV3iJOOqkdD+pFV1XHzM29j1bGM/4VcvF/wBFtpDyzJycfTiqmOferxX8R/IUPhOAttX1jR/AXjjVdBhWfUovFpW2hc4ExM1shQnsGBZfbNdP4hjj8deAtO8TeGmX+0rYrqWlbzj98oIe3k7gMN8TjsSe4rk9PbHgbWz18/x+i/8Ak9CP/Za6bwzPH4Z8d3GjMXTT/ELPd2PH7uO8UZnjB7b1AkA7kSV7cKqXLTl1RzSjvLzMuw1CG5gsdc04k213GJowx5Unhkb0IOVI7EV2EEiTQJNGcq4yK5PVNJfQ/GN1psKY0jXWe9sOQFgvVGZ4QOwkUeYP9oSVpeHbra7WkhPzHcuT37iuTGUXODf2o/kaUpe96kXiW/bRPEvhrXnVfsa3b6feSE4EKXAARz7eakQP+9UfhCP+xtU1nwjcTDzbO6kvbND1azndnUgdwjmSM46bR6itzVbCz1TTbjTdQt1uLS5jMU0bdGUjH4HvnsQD2rjEstS1AJ4bur7PjHw8hvNC1KQYbULTO3ZIehJH7uUdiUkHJGMMOo1qPsOq1RU04S5jtNSsLPUbRrW+t1libqD1BHRgRyCOxGCKrXtzNpVvb7bW5vLaMbJ5VffLGAAN5Xq/fOOeMgHJweGtZtdf0eLUrVXiDFklgkGJIJVO14nHZlYEH6ZrSrgleLszYajK6K6HKsAQfUGnVQ1SzvJ5Yrix1B7WeLjay+ZDKp6q6cfgwII+nBkbULRNQj0+SYJcypujRlIEnXIU9GIxkgcgYPepfkAt1p2n3cyzXen2lzIgwrzQq7KPYkZq2pIUIvC9Ao4ArE17xHY6Ve2+mLDc6hq1yN1vp9nH5k7rnG8jgImeruQvvUFt4T8TeI2Mni7U/wCytObppGkXDBnGePOuRhj7rGFHu1dVDB1a22xnKUYjta8XaPpd7/Zavcajqu3cum6dEbi5I6AlV+4Pdyo96py+FvFniq/sNT1SGy8KNp9ys1pJBJ9pv9oPzIzDEaK4yrL84IPsMajeIPBvg+4Ph7w9p/2jUFI36fo1qJZFP96Zh8sf1kYVTuZfHuvyMJ7238J6fu4isitzeyL/ALUrDy4voqsR/er0Y0cPhPem9TGUpVNEbHiHTvh7oGrTeMPEFtollfybVN7ebdzEDC7N38WMDKjccAc4FZ83jrWdWbb4P8K3M8W4A6hrBazt9vZkQgyyDr/Co6c803RfCeg6TILiGx+03oJY3167XNyzHqTJIS35ED2rd5Y4ySTWFbNHtTRUaOvvHMeHLjxddfFpLTUvEcNzp9rpDXN3ZWtqsMMcskm2EZJZ2OElPJxwOBXd+LNXg8P+FtU1u5IEVhaSXDcZzsUkD8SK5X4Sxfb5vEnido2VtR1R7eFm729qPIQj2LLK3/AqX4vubyz0Xw1Gqv8A2xqkSXEZPW3h/fy59iIwp/3vevUhOUaSlLexja8rIZ4L0xdH8JaXpwTa0Vsvm89ZGG5yfcsWJ+tbFDcBmYgKASSeAB/SuYuPHXh03YstLludfvN20waPAbsoemHdfkT/AIEwr5pKdWTcVdnbolqdPV1V+0aa3ALRHP4Vx19J42mjknNtonhPTETMl9qtyLiVPcRoVjH/AAKQ/SsHQh4F1rxNY6ZqnirV/GN7clxDKxkj0x2RSxQCILAzYBOCXPy816GGwNRP39EzGdWL1iaHiDXPBP2x7BlTVdTT71npUBubofVYh8v/AAIgVnWfhXXdQ1KG8j0KPw9pIO9pNTvg85GOP3SAhP8AgT5HpV3Q9Q8TaxFqFp4bg0PwVptnfzWLfZ7YXF0XicqxKELFHkYIOH4YVfj8GaX5/wBu1a51HXr1efP1O6aZQ3qsXESfgo61nOhg6MveXMzop4rEJe7KyOJ8QNpP2+eDQdRuPEt8knlvb6ZaNMIvQNKP3afiwqzd+HNct4vMfT3JK7sIQxU46HB616ekccEsKwRJArRZ2RqFUYx2HFS+x+hrzMRQpSneKt+J6FDNcRTVm7nnEVtJaW8UUkTxkKB8ykc96d9K9PsfLm054JgrvDjgjPAHB/SqV1pOm3HElpCD6qNp/St54XlScXdNFwzZNvnieeDrn+lY0V5eWNxIlrdzxBHKgK5xjPpXpN94asFQukssWO2dwNctceB9SkuGW3uoJNx3O2CpXP8AX8a461GeiSO+hj8NO/M/vRStPGGr25/eTRTL6SoB+owa1rPx1LJIqPpquzHgQyf41C/ha6tE/wCQb5gx95QHJ/rWNqbR6dJ5UcCxXLjptwQvrUclSmruRUqeErv3Y6m14g1HT9evdL0C8uBaaIp87Ui65NyFI222BnCMeWPoAvc42fG2sHxDLb+ENBvBBZXcBk1PUIW2mG3zjyYj2lk5Gf4FyepWvN+5Yklickk8mjpXTTzipTi4JL1MqmQ0pWkpNHs1tDDbW0VtbxJFBCixxIowEUDAA/AVJXj1tqF/btmG8uI/pIa1rXxdrUJG6aOde4kjHP5YrmWLi9ZI555NUj8Ekz02OFZ3EMiK6P8AK6sOCp6g+2K88a0mh0G90S1XZrHgO6W80vHztcaeVbauOuGi82E/7SCtPSfiAsE++70zIx1ifv8AQ/41Q1PxLZjxVo3iXT1lE9vIbW/iYBfOtJT8xJzyY2CuB6bwPvV7GBxtGMeVy3/A82vl2JT+B6fM7bTry11HT7bULGZZrW5iWaB1PDIwBB/Iip64/wAFXFppesav4ctriKTS45ftmlyhxtEMxJeD2Mcm7A/usvpXYDnpzXLVioSaTujJc0V7ysFY3jTRpdd8Oz2drIsN/GyXNhMf+WNzGweJ/puAB9QSK2e2e1J6VCbi00KyaZwi6lZ33iHwt4++xRJFr9qNKuw8IMlleIzGMbiMqNwmiI7nZxXeEnmuC8UeF9euItb0PRV09dG1+6jvLi4mndZdPnBQyPFGFw5by1YfMuH3E5zXfN17/nXbjakKsozi9XuZ04uN4mf4j02PWtAv9Jlxi7t3iDH+FiPlb6hsH8K5aDW5bx/CPjKa3jilvw2ga0Af9RcBjsz7CdHQZ/56j1ruOtcVPoLXeq+K/CO6KK18RWg1XTm/543se1ZHH0cW8n1J96vAtT5qMvtCqpq0ju4bWaQDZG2PXoP1rnNTtotK+INjHeQwy6f4nspNLvQfu+bGHeEHPXcjTL+AFX/C+uXut+GdPv7tvKuJIQtzEhwI5lJWVfwdWH4VX8W6MNe0drIXLWtwk0dza3IXcYJ43DpJjjOCMEZGQSO9KjVpYepsxNSmtWc14Y1TxVb6Wvhmx8G6neappbNZG6uz9msmSNtscvnNkuGQI2EVjkkcUviZoLe5jtPGnjiWOeRCRoHhuNxNP6jK7p2HuvlitO60LxFru4eKfFlw9o3XT9IQ2UJ/3pAxlYH03KK2NG0fStGiaLStNtbJW+8YYwrP/vHq341q62GpSbpxuxRjOasznvDUesW1u9r4S8IaT4M05o+Li9QT3svu0SHGe+XkY+oqtqVrqPg++07xhd+JNZ1g21wsGrG5lHlm0mIQlYUAjTy3KSZAztDAk13FRX9rBf2FxY3Sb4LiJoZF9VYEH+dYLH1XNPp2KdGKVkcj4R0bS/D/AIs1/wAMDTLKPy5v7TsJEtkUtbXDMSm4DJ8uUSL7ApXaqzKNqsQPQV5yuq31v4a0bxDqFyXv/CV8+jeIW28yW77UM30/495voWr0SVljR3kZURAWdmOAoGcknsODRjo2q80dmFLbUDz1pe2PyrmYPGenaldmz8M2l74kmH3n0+MG3jI7NcMRGD7BifarEPh3x3rnzaxrFr4bsyxza6SPOuXX/auJBhD/ALiZ96ilgqtTpb1HKpFF7xBrWiaDZifXdUtNOt3+UG4kCls9lHVjjsAa5nS9L8Uar4F8C3mj2dtBeWNoYLhdT3xbYmjC7ggG4nKKdp259RXX6B4N8M6HKstlp0bTdWvLmRrm5kbvmWQl/wAM456V0UkhAE0j+UN2cZwNvfP4flXsYbBRoxak73OedRtnEyeA11v/AEnxlrF3rSqw22ERNtZRnvujQ7pPfezD2rsNPs7TTrJbPSbW1s7WHoscYSNfoq4H41zV58QNFbVpdP0G2vfEVyoAkGmxBoI2GciSdiIgfbcT7VlJJ4y15i2s6paeHdPQZFlpTedPKv8AtzsoA+iL/wACraVajQ0bEoSkdX4o8R6H4fsYbzWtQtrFJWCojtl5ST91EHzOfQAE1zUXivxXrky/2FoA0uywQL/XEKyEeqWyHd+Lsn0rT8L6JpWnXYeOyUTMpHnTEyzZI6mRyWyfrjtV2YeWZPMIATJYseAB3P5Vw18e+RSpmkaav7xzEHg+0uryPUfE1/d+Jb+N98b3xH2eI/8ATOBf3a47Ehm96n+IGm3Gp+EbyGwVft9qEvNPz0FxCwkjH0JUL9DUUXjGy1G+ax8M2N94kuFyGexQfZUI7PcMRGD7AsfasnxE99bxp/wn3i+28ORTqfK0XQmaW8uB6ebt81j/ANckX61yUqOIqyU5FylBaI9R8PahFrOh2GrQ5WO8to7hRnoHUNj9cVxOr+H/ABBpvirW9R0a+0bTNH1MR3V3dXm93gnVBGxWMFVwVRCSWHI6HNafwu1rRrqwuNB0jSdR0iPRVijW0vlxKInTcj8sxwfmHzHOVOeazvjhZ2/9iaXr15Ck9nompxXV5DIgdHt2zFISp4O0Sbxn+5Xt1Up03zK5zq6ZyVi3hu7vVutIs9U+JerxZ8vUdQkCaZA2f4GIEIIP/PJHf371011pXifXlT/hIfET2Nnsw+m6ITBG3s05/esP93ZVvxhrUPhnw1NqrRw+RbSQRkFtqIjypGW4HAUOT07VH4a8S2HiDUtUt9MnhuLaxaFRPG+Q5dWJHTqMfrXi1sZWlH3FZHTGEU9dy7oOi6RoNp9l0XTbWwi/iEMYBc+rHqx9ySai8WaU2teHbzTo2C3EiBraQ8+XOhDxP+DqprVpK4VOSfNfU1toYt60nxI+FEN7ZhLXVSi3Vuhbi21CB8+Wx9pEKH2Jq54e1JNZ0Gx1VI/K+1QLI0feNiPmQ+4bIP0ql4Okj0H4g6robzIlvrcf9qWEJ4ImTCXQA9yYn+rMe1ZUN5pvgnxfqmg6peW+n6bqU51LSZLiUIjNKf38AY8AiTLhfSXjpXr4yHt6EakNzmpvkk0diOKXc2Mbjj601SGjEikMhAIYHII9c0teMjpRVk0HRdVukXUNG028yeftFpHJ/wChA1h6l8OvBMl9JLb6HHYtkgNYTyWpA/7ZMtdlpCj7Qzn+BCRVMnJJ7nmur2k4UYtPd/hYz5U5M5hvCU0EIj0nxj4s0wLjaF1L7Qv/AJHV6s2Vt44smYR+O01Bey3+kREj8YWj/lW9RSji6y2kP2cX0ObudY8SR+J/D+jaxZeGtWTUrl0YxwyRzQpHGzvKAxYHGFHUcuKxfE2s+Edb1+61G6s/GGlSWjy6cmv6artARE7BwwjLgqr7xmSPHXtVufUXh8SeLPFaRCZPDOkmwscYO67lAlkX6/8AHuv4kVu+DdJbQfC2maSxBnt7dRO6/wAcx5kf6lyx/GvSli5UqEXPVsxjTUpNdjmtMsNT1TS2ufCfi3w34xRST+9xbzfRnh3KG+sY96qXeoXWlEJ4j8Pazo+F3SXBg+12gHr50O7aP95VrrdX8LeHdWZnvtItXlbrPGnlTA+okTDg/Q1X07w74o06aOPw342vlt0BJs9Yj+3xMPTzCVlUf8DbHpVUcbTm0tUEoOKMTTbu01S1+1aXeWuoW/P721lWVR9SpOPxqb88imanbC8t5ZPGHw0tp5VJY33h253St/tD/VTA+wLGszTY9KvLmK08L/EZobjGE0bxRbHzifQF/Lnx2zlx9a7YVlLRNMzUbamzLJI6qHdm29Nxziq+nNFL42t5ppGFl4b02TU7r+75s4McefdYkmbn+8KW6tPFemWzyax4Unk8vrJo9wt2pHrsYJJ+AVjVPy7pPAssbRTR6h4315YY4Z0MU0VkuF2sp5GLeBjt7GT3om/LRCS8zsvAdh5uiRXdzcbb6+Zr+VJOCjTEvt/AEL9FrdlsbiP+DePVeapu25LaYgAklCR3GD/hU0c0sZzHIw+hrwatWlKV5xa8zpXMloxbJdsALKQSxJBqzEpeRU9TTbK+fLQzKjkHIzxkGr9ubZmMgQoVGTnpW9CnTk1yyJcmlqivesPtBwOEwBWaWZbiZQzY3Bhz6itSWENl0mRh1yTjFZkkFwHP7lt8vI9FUccn6YrLEQm5N2HTa2EeQ4+ZuvcmpbLyftSu+1gpOeM8+mKatpbjO5PMY9WbkmrFpHbwStLFAnmhDtxx+NTQpNVI6jk1ylKdFDFfLQO8pfAA+UZz/hThkHK8fSmqrYLP8zHlj0//AFCuc1HWNS1bUbnw94N8mfUYCI77UJRuttNz/eA/1ko6iIY7FioIrO08RU9wqVoLUVtUhm8fy3dzPGuleFdNlur+dj8sc8yjaufURIzHvh19ad8No72PwXYzaipjvb4yX9wh4KvPI0pB9xuA/CsKysdM1q0i8J+H2nufDVreGfWtVkfJ1a5VgzRhj/rVL48xh8o2iMcZA7/v6V0YuShCNGL23Jpq75jE8EalfWN+/gfxDNJdyJAX0vUJQD9vthgMkmeDNHnDf3lIbuwGdYxf8ILr8Hhebd/YGoyN/YczNkW0nLGyY9gBzEfTKfwjOt4p0OLXdNFv9oezvIZBPY3kQ/eWs6/ddf5EdGUkHg07RLiDxz4U1Dw94nsY7fVLYLBqVtEfuSEbo7iE9drffRuoII6qa66NSOMpckt0ZyXs5XWxqV5H49DfD/4t6V4+t1K6J4iaLRvECLgLHKTi2uT+PyMT2xXdeFdQ1OO7uPDPiI7ta09A/wBoVdqX9uTtS4XsCeA6/wALexGbXjbQrHxP4R1Tw/qOPs19bPCzEZMZI+Vx7qcEe4FeYk6NRxnts/Rmz95XRJ4v0f8At7wrq2hF/LN9Zy24YfwsykA/gcVzv9rM+s+CvGUn7yHW9P8A7Huwp4jux+8jJPrvWePnkFgO5rP+CPiDVtQ8LyeH/EEp/wCEk8OSDT9TVeS+M+VMd3XegB/A9KstpjrPr/ghbgWv9uq+raFI0WFgulIaULnuJNkuO+98dK7MLG3NQb32/wAzKbvaSO7fDKbiEZz/AKyPv+Xr/OsHUp4tJ1qHxKqJ5eRZag+7AW1kI2SHPGEf8g71N4P1o65oNvqqwmC8+aG8tjwYp42KyRn0wwOD6YPetC+tba7gZSqtFOGiliZeGBGCCPoTmlSqOKu/ij+QSjZrszD8J2K+GNRvfCskokjtmN3pEOfuWkjHCZ7+W+5c9lKevPRRR7BkhQxJJwK4J01b+wRdSK1x4i8EXZ3Mr/Nf6a69/UtFzg/8tYa7/T3S/giubJhPDMiyRunKsjAEEH0IPWs8bSfMnDaRUJaWZfufm0u3b0JFUh1FaYtyLGSBnQyD5wB2/wA81nJtyM9DWWLjaUZPqiqb0aPL7SQr4Atm6faviI/441Bv/iK7bxdoza5obWtvcfZL6KRLmwugMm3uIzujfHfngjurMO9cgsRXwZ4Gh24N54xnuSB/10u5c/oK9Hrpx0nCVNrdImmrpmRMI/iV8N4Lm1YWWqROJoHIJNjqEDEFSPRXDKR3Un1rndN1M6pp9trMdu1ncszJd2zH5rW5jO2WI/RgfqMGtaxc+GPiGtwZFi0jxI6xSqTxHqCr8jD0EqLtP+0if3qj8Y2a6H41S4WNI9J8SFYZXVf9TqKAiNz2AlQbCf7yIO9ejGqqkFWjr3MfhfKdDZXC3NrHMvRhyO4PcVjeNNJub6zttS0shNb0mX7Xp7/32AIeE/7Mi5Q/UHqBTNBuTb3bWsnyq5wB6NXRdO1eNXg8NV931R0RanHU4u01TTrfWtO8W6X5q6F4v2R3COAotNQUYUsP4WfaY2/2417tXaVxlxpNhH4g1PwlfyGPR/F6PLaBV5t9QRd0hQ9FZgqyr0+eNz1Na3gnU59Q0Ywag+7VdNmaw1H5cZuIwAzAejja49nFa42MZxVeOzFTdnys3a5rxRqFxd6pbeFtEgtLrWZdtw73Me+HToQeLiQf3s8InBY56AGrfirWpdMjtrLTrdb3WtQZodOtCcB3AyzuRysSDlm7DA6kVLBHpfw28Ime6efUdRvLhBPJHHuudTvZOiqP0A6Ii9gDTwWE9o/aT2QqlRr3UNgTw18M9Ba4uJru+1C+mAlmZfPvtUuMcKoHJOOijCqB0AFULq18U+K4h/wkV2+g6c2d2l6ZcHz5FPRZrgc9Oqxgem4ipPDWj3/9oTeJfErQ3GvXSkKqfNHYQ9reI+nPzP1dsk8BQOiqsTmD+CloiYUurGeEtL0nRbf+y9L0+2sbRwcpCm0FvU92Y9yck+tSyKUkZGzkEg/Ws3Xtc07w/YjUNRuPKTeqRIql5JpD92ONBy7HsBWB4kvtclj/ALT8Ta7Z+ANGdsRx+ZHPqFzx90kgpG2P4UEje+azpUp4mn6dSpSUJHXSlYozJIyon95ztH61yHib4jeE9Hsb0w6/pl5qMMLtDZW9wJZZZApKoFTJyTgVnaRZ+GJYjd6T8P8AXvEcrni+8QzFPNPYgXLbgv0jA9qv6Zrfi/TfFXh/Rj4a8I6RBqly6NDZPJLKkUcbO75CRqMYVeh5atqeBpcyTndhKrO10tDvfAOmyaP4M0jTJsefb2kazkd5SuXP/fRauZ8f6Jqs3i6z8TR6/pGjWGn6dPb+dfRF/KaR0Z5ACyr92NRyccniu+XI7YzXk3g3TtL8Ti+8YapYRX0upahNLZm8XzRDbI/lxBFbIUFUD8Dq1ejiqsaVP3tUYQV5aGRF/wAIjqksRVPE/wAULsElHYBNMVh6/wCrt8Z9nP1rtfh3qeqa94P1qOPRNP8ADM1td3NhZR2TCWNWjG0SD5VBxJkdMfLUnirVo/D3hTUtYMZZLG1eSONB95gPlUD3bA/GuE1241HwR/whOkW00v2XwzaJqfiBl585Z38hs+vzSTy/9s6wweIdS7slFFVIW0uaXgXw/oPiHw/pXifV47vW9QuLZWkfV5zc+VKPlcLGf3aEMGHyqOlbXxBtZP8AhGPt1jiO50WaPU7YIveE7mQD0aPenH96m6Ai6P438T+G2dhG8y6xZrjgRXGRIB9JkkP/AAMV0hVWUo6hlPDAjgivLrzlSru72dzeMU4HPW3kWnxEu5rW4R9P8S2EWp2qgjaZowqSlfXcjQH8Ca3rg/uT/d4B+hI/pXm22TS/BjIEDXnw91fzVUNydLkU/mBbyEY/vQ+oqx4k8U6/P8Rx4W0W8sLO0Fn9pe5ltzNuXyy5IAI424xXoPLqmMrt0rbXfyOaeJjQh7/ex6HL/wAfrA4B2DaPbv8ArTge9cH4V1/XG8V2nh7XbqyvYb6wF9p95BA0JaM9Mq3IPqD/AI13SltxV/lcDkevuK4cfg6mFqWlrfXQ1w9eNaN4liwA+1INxUsNu4GoZvtscjx74Tg4BKkUqkqwIzkcirGr8KLpOjpkH3/ziohJyo6dPyNZJKV+5nBJZZgvmF5QPmbGFjB9vWtGNFjQIoPXk9yaZFEsEJ6Kq8sx/Uk1zms+PPC2nubddZt7q8/54WStdyj32RBj+lOEJPpclyVy/wCLddt9B0e4vplMjIoVIl+9LIx2pGo7u7EKo7k/Wm+AvC09jbXer+IxHda7quyS9XIeO3Vc7LePttTJ5/iYs3fjN8J6TeeI/ECeK9asbq106yYrothdxmORnPD3cqH7rH7qKeVXJ6txT1Kefx9rcjWWqapp/h7SpXijuNPuTA9/dglWZWXny4+VH8LMW6hRn0qUIYen7SruzJycnyxOd0G80G81i9/4TCN9A1S+uilppl7C1qkUa5CCJyAkrMPmYqx5bAAA56S58D2LfNBeTxA8jcAwx+lPmt/G1lAbWafSfGulu37y11SBbe4C+zqDFIf95F6dawJD4YsdSeOx1bWfhrqcpG2G9QNpsx7BQxaAnnojo1cVXA0MVJypy17HZSx2IoaKTLN34Iv05tbqCYejZU/1FZN34d1m2bD2Erj1j+cfpXXyap4o0O2ebxP4eF3arjGoaHuuUK/3mgP7xR/u7x71s6Hq+l65ZC+0fULa+g3bS8Lhgr91YfwsPQgH2rzK2Wyg9VY9Gnndbq7nkkkckblJI3jYdmUg02vctYjgcxQPFHIETkMoPNYd54f0W6H7zT4lP95AVP6VhWwLpy5U7nbSzxNLnjY8p9Ks22oX1sQbe8njx/dc4/Kt3xloNpor6berI8Wly3iW9/K3zNbiT5Y5B0+USFQ2egbPbmk3hy9/4SfVPD6tGtzYrHMhkJUXEEgO2Rf+BKykdQR6EVm8FXVP2iWh1xzTCVHyyf3k1p4u1uA/PPHcD0kQfzGDWnD47mz/AKRpyN/uSY/mKxbrwzrduMtZPIPWIhv5c/pWXcW89ucXEEkXP8akfzrL2lWG5TwuCra2XyZ6FbeM9IkH74TwH/aTI/Sta11jSbkgQahbsT0UuFP5GvI+o9qPb9KpYqXUwnktFr3W0e0qQeVOR2Ncx8Q/M0+zsPFtsrvP4euhdyKvV7ZhsuV+nlsX+qLXBQ3FxDjybiWPH9xyKvDX9XNu9tJePLC6lHWQBwykYIOR05rooY5U5qdtjiqZHUa92Sf4HY6MsejeO9a0WNlax1Vf7d09w+Q3mELcKvsHCyf9tq6WvHo726hGkrFOy/2PCYLBgATDGUCFcnkgqB1z0B6jNXH8Ra43XVLj8CB/KtcVj6VSo5RW5FPJK6jaTR6t3obC9WA+pxXk8Oo6rdPtbV5UJOP3k5Uf4VTgXWNa1C40/Q7efV7mFtkjvL5NurenmSY3f8ADVFKcqrtCN2FTLIUv4s0vkeq3GsaXbkrNqFurD+EOCfyFYeq/ELwrpt1HaS37zXcvEVtbwtJNIfRUUbj+VUdF+Ed/eAS+LtfYRsvzWGkboUBz0aY/vG/4Dsr0bw14Z8P+HIBDouj2diu3aXjjG9v95z8zfUk169DLKs9aunoeXWrYeHuwu/NnEeGNM1PWvEut3174dutL8Pa3pa2lzDfyKs88qllDiJc7B5blTuYHhOOKv6L8KdHjtbSPxNq2reLHtFVYRqUw8hQowP3KAIx4HLhj713Oo3un6fZS3moXdtaWsQzJNPIERB7k8CuX8ReN7Wy0rSL/AEWH+3U1mfyLCW3uUW3dyjMpaUnAU7GAIBJPAGcV7ipQhFLsec5NvQ6q2tre1gS3t4UhijGESNQqqPQAcCsTxh4v8O+GoEOtatbWruf3duW3TTf7KRrlmPsBXHXNr408QfLr/iQ6VauDnT9Byhb1DXL4kP1QJ6Vyp0HR7XxlDZ2tpBbqGjidjGxkkXAJ3yNliTzySeSK8/E5pTpL3FdnbhMF7eTUnZJHdW3izXvEdst54X0RdPtnB/0jWQUd8dCsCHdjuCzLVHSP7T0fxVZXWveKr7WINV32MsM8UcVvDI/KbI1Hy8qU5LE7lyTXTR7diyQfIVGAOn4EVmeMNM/tzw5fW9vMLS7aPdHL3hmX5o3HurAEetc9PHVJTV9PIzdJW0M/4f2lxpem3vhrUV2pod29tG5/5eIG+eF8f7rBT6lDWnresaPoUH9p65qFppsDMPLM7hcn/ZHUsfRRXNXjt4g0TTfH914xbwhbGz+yazF9njY+ckpQqGkyEdZPMQfKxIYYqLQVghhS68CeC5Zrp351vxRJIshH98b907ewxGPcVpWwcFJuTtEiM3ayRs2OseKNdkSTw14cazsQx3alre63GB3SAfvG+rbAa53UT4b1DVJI9Uv9W+JeqxzEf2dp6KmnWr9lkAIiHT/lq7tx061v/wDCJzapKtz4x12816RWJS1GbayT6QIcP/20LGuv0y1tYtIaxs7WG3igG6OKJAiAegA4HenSr0YXhRWu45Rk9ZHJm18YapZQW1xqNn4TsEAH2DREDyiP+4Z3ACcf3EB9DV3w94Z0Pw+0kml2Cx3EpzNcyMZbib/flcl2/E1sdTwPpViGzuJBnbtHq3Arz3Wr4h9zVKMDmXzpfxO0bVlmCQarbSaVcIT96RczQNnuflmX/gVdzq+n22q6PeabeKHt7uB4JR6qykH+dcb8SdJ+2eD7tdPfztWs2S/sFXj/AEiFhJGOPUrt+jGuu8P6pa654esNYs2Bt762SeP/AHXUHH64r2sDf2XJJ3aOara90ec+Ho38VfD61sdUMlvd20yW15s6ie0nGevZmiB+jfSt429npl9qeuXN2sCXSxec0zhI4xGpAO4+x5+lYnizRNQ0LXNY1iLxjpHhfQdUliubme6iVp0uAmxxH5hEahlVDkhjkHjvWPpSeHLh5bzRPDGteNr4Nxqeuv5dsW9YzMMBf+uURH1riqYL3nzStE1jV021NqLxlHqrmHwfo+oeJXIO24gTybIH3uHwp/4AGPtVbxFJqVla28njPx3pnhNZWH+g6UBJdSn+4skgLN/wCMH3q8ul+LNcKx+JPEx02xYbTp2gKYAo9DcNmQ/8A2Vq6d4X0LQJiNN0q3glH/Ldh5kzD1aRsux9yal/VqMeeK5mD55Oz0OHstStvDVpdeIfB/w3v5o4I2lvNT1ydkvZ4l5cRLJvmYkbsBvLXIFd94+1mC2+HF74jt9LstetEtVu/s1ywEU0BwWbJDADYS3Q9KsjHpx9Kxvhe6rZ6z4H1JUmbSJTHGjL8sthNuaDjuAu+M+8ddWDxbrScWkRUp8upxbx+D9Pke4l0fxZ8PZ5F8w3mmMZdP553fu/MhA/3kX8K6PSH8TXOki78MeJvDHjWJP4nb7NIw95Ii6bv+AL+FSfD1rjT7W+8K3ckjXWgz/ZUdustqw327Z7/uyFPujelW9X8J+G9ULPd6PbCZuftECmGYH18yMq/wCtctXEw53GtC9i403o4sji8avo8MsXinwxrmiSMnzXAt/tdoo7/vod2B/vKtaOha1o+uW/2jRtVstRi6F7adZAPrgnB9jWRBonifSWT/hHfG1+tug/49NYiF9GfYSErKB/wM4qhf28l6sp8X/DHT7yXn/TtBuVMze4DeXKp+jE0Sjh68UoztYE5weqO1PHXio7iaG2t5bq4cRwQoZJXPRVAyT+Qrz3S7rSPPhtPDnxK1HQ7gttTSPFNsXZ2/uqZ9kpHb5XYVq6/pPxD1nSLnw5faLo8cd8Ut59Rs9RLRrblh537t1DhjHuAALcnqKzeXVU11Q/bRszMtYfN8K+EdHjZkuPFGqt4h1AHqbdW+0FT7ZNvHg9vpXohOSSa4iXXNEtvi3qyapqVppi2Vnb6XpUN2fI3r/rJWiLABgSY1+Un/V9u/bjkAryDyCO9LML+1UbaIdG1gq5AfI095f4pDtWqiK0jBU5JOBirWpsqtHAn3Y0x+dc9BcsJVPkOabaRU71U1bTNM1e3+z6rptnfRc/JcQrIPr8wPPvVuisE2tmaM888VaLP4P0L7b4J1nWdLunuYba2sRcG5tZZZZFjVTFNu2qNxJ2FeAa1vHusLqWuah4duvAq+KNL0y3he8uI5kWeKeRWOIUbGWCBWJV1YbxjNXL6OHUviNodrNOq2+i282sXK543EGGHd7fNMw90qL4cKs2hTa8pYya9eS6qSx52Sn90PwiWMfhXrwxEqOGUpats53DmnZFLSBHPcwWvhHxhslSAbdG8QRO0i8DoWKzLx3O8Vam8VX2ikR+MvDd7o4Gd1/bf6ZY4HcyoN8Y/wCuiLj1rY1XS9J1O2Wy1jT7e9teiGZAxiPseo9iKxrfQfEnh8iPwv4ouFhUErpur5u7aQf3VkJ82MfRmA/u1LqYetrNWY1GUdUb9heWGrWMd7pt5BeWzjdHPbSiRT9COK0w95Dpg+eKQyNjJBBxXmmrrokZjvPFXhDU/C1+H51bw1I8kQP95zCAxX/rpGR61s6Td+LJLGG80fV9F8e6Kuf39vKltdp7fLmJz/37P1pwwsoxlKnLm0FKpeylodK/nSSKGYO/UIBhfqe+K0LV5rdf9aZGPLM3O7/61c7pfiTS1kW11HztIv5CAYNRj8kuT0CMTscem1jW7cSrbryMsfuoDyTXNH2lPd2NG1LYs3F9GFAmgDsemOpqN5rKz0++1CacRIseZpZmCrGo9z0UVzfiDX7HQ1hW8kkuL+8fy7Sztk3z3Lf3Y064HUk8Ackiue1YCG8s7rx/H/aF5O5bR/Cen/vlBHWSbosrAEZZ8Rx9snk9eGlOrdy+HuZz5YpW3J59QvvE2n3N8l23hrwbEhkuNZmPl3F3F/F5AOPKiK/8tT8xByo6NUWn2LeItGi0bSbGfwx4JjwI4EDQ3mpp3LfxRRsepP7x+pK5Ob9poOoaxqMWueMZYp5oSGstJhObOw9D/wBNpRx87cA/dA75Pjn4mWek62fC3hrTrjxR4skUldOs2Gy35xvuJfuxL9eah1kl7LDL5jUftSOq1fUtB8JeHTe6ld2Wj6RZIEDyMI44lAwqgevYAcmvM49e8b/FiN18Im58G+D3JU63cQ4v75SOfs8Z4RDn7559PSr/AIW+GWoaprMfir4p6lF4i1lTvtdMUf8AEt072jjPDt/tsM/zr0PXNW03QdMfUNUu4rO1jwoZj1Y9EUDlmPQKAST2rj5oQfu+9LuaPVa7FyGWKeFJoZI5YpFDI6NlWUjIII6g1z3ivTb+G9g8V+H1H9t2EZRoui39tu3Pbv7nko38L47Eg6mopfW9tE2jw2xELZe1KhBIndVYcI3OQSMHocdRfU5UMQVJAOD1HtU2qUKnZoE1NIyddtbfxx4Y07xR4Uvli1OBTc6VcvkKSeJIJV/uNgqy9VIz1UU3w3rC+INMhvlia2kyyXFuxBa2mQ7ZI29WVgR6cZ7iqVtLD4O8bJdDemi+IplhuEGBFbX5+5Jj+Hzh8p7F1Q9Wp3iaNfC/jiLWFj2aTrcyWt8R92C7ICwy49JMbGPqEzXqV4xxNL20NzGLcJ8pyvjOzj8I/EDTfiHCzwabqappOubHwNuf9HuHz3VsjPoea6nxxp93No/22yi+0avo0y32nYbaZXUHMfH99C0Z/wB7Namv6bBqnh++0W/hE1ldRNEwLYKA+me4PIPrXK/BvVb650O60XxJ/wAh/wAPzfYbmMA/vEA/cyjPXdGAc+ua4oNOKmnrE0cbady1p+paZD4jsdb0yRW0bxjGkqy7sD7YseQCOzPGuD/tRc8muvVVD79o3Hqa4qTSIZ9Q1jwLczG0h1pG1PQpo0AFldIQ0ixkdCr7ZgO4d+wNb/g/WTrmiR3UsLW97E7W99bt96G5jO2RD7bhkHupU966K0YuUay2lozNfC49TM8WS/8ACO+IdN8aJ/x7x40/WRtLB7ORvlkI/wCmUhDE/wBwyVZ8GmfwzqupeBOUs7QC80hsdbKRiPKz3MT7l/3Slbt1bwXlrLaXKCSCeNo5FPRlYYI/KvPzJq0fh1Pmnu/EXgK4/eqSN+o6Y6kbvctEM/8AXWDFOg5OnOhfVbDlup9z0u0m8m4Eh5yfm96NTSOzZ5pGUQKpk3E8BRyf61SsLy1v7GC/spkuLW4jWWGVTlZEYZBH1FYnj28udR05fAunK0mp63E0O9f+XS1J2zTsf4cKSq5+8xAHGcclBe2vSlv/AFc0n7vvIxtLKvp/wrsXB3yW1xqxB6j/AEfGfzuRXd1zPh5NP1bx5eX9vlNJ8P2Q0KwZejyhg1xj2XZFHn1Vx2rtA2nJysckhHqa3xtNSq/ElbuRTlZbGB4j0i217RLrSrlpI1mUbZYzh4pFIZJF9GVgGB9RUGhsvxA+H19oXiRBHqlu5sNUSIlfJuoyGWVO4z8kqn0I9K6Vr8gbYYUi/CuO1m9k8M+NLXxPJJt0rUhHp+r9AsTlsW9wfozGNj6Oufu1eBq06UnT5r3CpFy96xj6Ze3Ooad598iQ6tZztZarEvRLpMZYf7LqVdfZhXZaXdfa7RXbhx8rAetY/wAQLO30PxTaeKJEYafqQj03VypwkbZ/0e4b0wxMZb0dc/dqp4o1m+0TWtD0/TdEvZYLm9McrQiLEq+RK2wbmB3BlByQOAeTRj9EqbWvR+XYVN/aNPxnpE2taDLb2kq2+owMtzp05OPKuozujYn0yMH1UsO9c3qHiC00ufSfiRcslhpOt2os9dRiT9lu41PlsR2IZZYW9T5fpXdxMXhWRkaMsoYq3Vc9jjIrnfA1rbTeM/GGgmzivdD822vpFkQNHDfP80keDwT8kUvH3S/Ymoy9qalRktGVV0amXPANnOYLrx34lAtLq8hJtopyFGnWI+ZUbPR2/wBZJnvheiCs/wAPC68T6yPGmqK8cG100KzPAhtm4M7jvLKBn/ZTA7tmz48lHirxIng2CVW0qy8u617aeZM/NDan2fG9x/cAHR63wAAAoAA6ADgCtMdX5F7GBNKPM+Zi/rVHXtWsdD0e51bUZjFaWybpGC5J5wFUd2JIAHckCrwBJwOTXET6zpWp6teeKL90n8LeEwXSWMeYLvUMY/d44fywdq4z+8fHVK4MNRdaaXQ1nJRRCZr3Tbyy13VdMS+8c6qjpomjmTMWlW5xueQ9FxwZJcZJIjXtne0PwzDaX41nVrqTWdeZAsmoXCgFPVYU+7Cn+yvPqSeawdTk1rQfBPiLxvqi26+JLi2a4dWTzEs4x/q7cYxuVASTj7zlj3Fa/wAPdV1XVtMvJdT/AHyw3jQ2l59je1+2RBVPmeU/K/MWX0O3I4NdOKruUbU3aKIglfXc6Y9ax/Dht9T+K14+3e2haWkIYr92W6cu2D67IY/++q2F684A7k9qzPg2j3OhX/iOVV367qU95GwHJt1PlQf+Q41P/AqMsp81Vy7BWlaNjW+J1/c6d4C1m4sXKXrWjw2rDtNJ8kf/AI8y1Q0TT4tJ0Wx0qHmOyto7dT6hFC5/HFVfijL9u17wp4dilwZ786jcKD1htV38/wDbVoeO9awzn3q80neSj2FRVlc53xXatq2s+GtBD4jn1Nby5UfxQ2w8zH0Mnkj8ar6LEPE114wvbxVa01G8k0yA54e2gQwk+4MhmOfeqF9q5sdY8aeMIo5Jj4e0xNJsUPSS6kxKwH1Z7ZfwNdJ4Q0dfD/hXTNEVi32O2SJ2PV3Ay7H3LZP41NVulhYxW71HH3puRy9hq19JpHgfxHfxob2OeXw9rLdDHITsBb0Hnwp1/wCeld7XDXuite6l408HqDFFr9mmr6fID9y8TbHIR6EOlu//AAImtTTtY8XajpME9v4B1CK9khVpUv7uG2jSQj5hnLtgHPO3mrxVGVflqU1e4qclC6Yt0tnZ/ESxW6tg9p4lsZdKu8/daSNWkiDfVGuF/IV5p4d03xRZeM21TTdHn1A6NDNojbJVV1eFDFG53esZif3zXZ+LLTWpLey/4Tbxj4R8IxW97BexpAxlmZonDLiSVkA5GDhDkEjvVjxtYeBptb0/XZoPEOrv4jCG2t9JvJRa3Zjj3B2COif6vux5C98V6mX1auEp62vZrXazOXEUlW6s4Xwhb61ovjVvE/xG1S0sEFs0Rm1C9iVpGIACqN3bk4FejQeNNN1J0g0qy1rWSRmG6stPk8pvbzXCofwODVWKDULWVD4X+F/hzTT3utUuk3j6LEjsfxYVel0/xxqMhOqeOfskBHzW+kadHDj28yXzG/EYNYZjjaWMqqrWkr2tZDwtB0I8kfXUWKT4hX08kdv4b0bR4FH/AB86jqPmsfQ+XEuPzesm81O2tJRp3in4vWct4WGzTtGtYo5N3XbtHmyn8xWn/wAIdoEoA1kXmpyqfkuNRu5Lj8wx2D8gDWxpdjpOlr/xKrOzikxx9ngWJVHvtFcSxGHp35IXudDjJ7s5e5XQ5ZTNp/gnxF4lvTyjaxM0cJ98TtwPohqfwDrPiq88ay6JHonhvR9M0+PzNVaxLzOJHA8qAOFRA+PmYANtXb/eFX/FmrXVmLfR9HUXXiDVSyWaN92MAfPcSekaAg+5KqOTVq8msPhv4QtNL0u3fUdUupTFZQu377UbxwWaSRvwLu38Kj2ArrwlWVS82rRInGzstyx4w8W+Hf7aTwHe3V3Dd6tbvA1xb/KLVpFZYw0mfkkfDeX3JX6Vi/DuWW001/Cd7DDBqXh9Y7SVIl2xyw4/czoOyuo6DowcdqWy8JW7eFbvStVmFze6mTcajeoMPJcnB8xM/d2MBsH8IVR2rHe71i+tk1YxNP4x8JD7Pq9rCu0apZPzvQdyyr5if3ZFdO5rCpOONjKEd1t5jSdNpnf1HcwwXVtJbXUEVxBIMPFKgZGHoQcgio9OvbXUNOttQspBNbXMSyxOP4kYZB/Ks3UPE+j2MWtS3Nw6pogjN+RGT5e9A64/vcEdK8hczlpudLs9yjD4Um0RJG8E6zcaE5beLSQG6sSe48ljlB/1zZcVjX0ulvrkdz4rsZfBfiFz5dvr2lzf6FdEnCiRiNm4n+CZf91jXoAwQD2NWYre3m027W6giuIJE8topVDI4PYg8EdK9DB4qo5KEtUZTgrXRymn61rFjrsWgeMo7aO/uc/2fqFsCttqAA5UKcmOUDkxknIGVJ6Doq4aXS7LR8eEdekluPCOqyrHpc7yEzaVdn7kYk6qpPMbk5Vvk6Fa2fCeo3qz3XhrXpWbXNKVPOkKhftkDEiO5UDgBgpDD+Fww6YqMTSjKKr09mFOTT5Wa+rafaatpV3pd/GZLS8haCZAcZRhg4964d7q6Ph7TvEsrn+1/B10+l620n3p7I7RJIfXKeVcA+zepr0GuV1xINH8aWurXECy6Rr0S6LrELDcpLEi3kYf3cs8R9pF9KWAqLmdOW0iqsXZSXQ6rKsMhgwPQg8GkdVkXbIquPRhkVzfgMXWmx33hHUJHkudBkWGGV/+W1m2Tbv7nYChP96M+tdNXJVpunNxZcJXXMjG1Xw3peoKf3AglxgPENv5gcGuA1TS5NK1Fbe/yYSSRLH/ABL6jPcelermuG+KF5bqLaOSVIzErSyO5AVVOMZPYcGuKvSXLzLc9jLMXVVRU27pizeBpNoa01KNwRkb0Iz+IJrLufCetwLu+zpMP+mUgP6da6DSPFA1GzSz8J6Te+IXghVDdRYisdwGMfaH4b32B6vw+DPEWuL5njDxC9vbMBnS9EZreP3D3BPmuP8Ad2D2rupZRKtbSxg86rU3a/MeZz/uNROmzMqXqp5jW5YeYqdNxXqBnvQeK970Dw7oWh23kaTpNnZKQA/lRAM/+83Vj7kmovEY8M6fYSX2vf2VaWg+/Nd7ET6Fm/lW88g0upmtPiJ/ageE/pQvynI4PscVta/4m8GXwlXwt4ZvL+XJVbqR2srTPqC2WZf91CD61nWUNmtlm/1FpLwkkrbWpWJAeijc25sepwT6CvGxOEeHdudP0PaoY9V1f2clfy0JrTWtXtG3W2pXcfoPNJA/A8VqReOPEscZT+0A3BAZolJHv0rnX27yEJK9iRgn8KQcnjn6VnDE1qekZNG08Jh6nxQX3Fu1ms5dRXUfENpJ4ivF+5LqM5kWP3SI/u0PuFB96sfbreTwz4g0a4hc2018NR0ZM82txkShc8YTzlLZH8LkYrOKOF3GJ9vrtOKaD8koHONrEfQ8n9P1rqo5hiIyvzX9TjrZVhJra3oz0vQtdsdQtkmluBaTFV85XX7r7QWUHpgZxx161keMdOjurwahpt1FNcBQSqMNzAdwPUcfXIrk7C8az3KYzJGxB+U4Knv9fWrSJ/aLC7uk8u1QHYjH73qSfTgUnVVWFmtTCGX/AFepzwf3nQ+G/FoB+zao+10H+uA4YdMMOx9D+ddjH9nuNlxGyuMcMh4I9fevH7mSOZj5MaxRZyAFwWP94/0H41NYaje6e/mWdzJCfQHg/h0rNYm11v5irZQql5w0fbodXPpFtd6t4o8DsXhGvW/9tae/OI7pCqyMvoRIsEn/AAJq3/CGsx+IPDOn6yitG1zCDLGw5jlBKyKfcOrL+Fef3Gu6lcanpepTTKbnTJmlt2VQp+ZCjK2OqkNyOOQD2qfQvEU2k3eqzR2sTRaheNeeQHIWF2VQ+zrwzDd9WNejUzCjVoRTvzI815LioSukrep6fU9hL5N0rN908H6Vw1v47gI/0jT5VP8AsOD/AIVaXxvpLdYbtP8AgAP8jWFLFQjJSTM6mXYlK3IzuLiaO0kaOG3XfnO5uaqT3M83+skJHoOBWBdeONCuFjbdco4XDbojSw+KNCmbaL5UP+2hX+ddOIxak2oy0MI4OtFe9B/cbK8Ed+ePrWR8E5PL0HVNOtxv0ux1m6g02YHIkh37mA9QkjSRg/7HtVDxhrMj6ILHw7dxvqupzLZWksbAi3L53Tt7IgZvcgDvVbTPES+HfHui+D9JWH/hFbBBo08oXLf2g8YljBP+6h3Hu8w/D0csW82zlxEWtGma/wAareKDTtF8TyxQyR6Fqcc9z5kYfFvJ+6lYAg8qHD5/2K2Dyckgj1HT/wDVW3rVha6tpN3pd5GJLa7geCVCMhkdSpH5GuK+GGoCXwpDa6oz3GraVI+mX5P8U0J2lv8AgS7X+jCtcxw/tLTvb1M6M2rpG0is7bUBJ9q07i1kuIYZGwjhcSbuwqB76TGIkSIewzTrKVpzLBMxbeuVye9cWHVFN097/caT5/iE8qwh/wBZKZT6KOK5LxXL/ZHi/QPFFnAY4vNGlal83Btp3Gxz/uS7Pwd66FgVyp7VQ17TLfWtEvtHundIb2B4XZOGTcMbh6MOoqIYrkmrRskxumnG9yn47D6H410TxApIs9RI0e/AXPzMS1s//fe9P+2orawee+Op7ViaCv8Awn3wtutC1xmj1BEfTNRKkb4bqLjzR6EkJKv+8tcnNHoh1NdO8Q69rfj/AFm3YrJp+nQ+VZwOOvmqhEYOf+esjHnpXoYrCqtJVIuyZlSqcqsdHf8AjTRob+TTdNF1rupRna9ppUX2h4j23sPkj/4Ew71V1J/E62f9qeLNc0bwFpCt8yrNHcXTj0MrjykPsqufQ1LbQ+MLu3+x2KaX4F0tH+S30+KO4unX3YgRRk+yv9avaD4U0PSbgXiWr399u3G91KU3c5PrvkJK/RcCuVPB0Wk/eZo/aSOX046XJqB1Dwd4OvPEF+XA/wCEg8SyusSj1iMgMhX0EaKvvXRQ6V4puQZ9Y8a3y3W7KJpdvHbQRD0CuHL/APAyfoK677VbzDbcwDP95TzSfY4pB/osysf7rcGrqV6tT+FJW8t/mTGMV8SOKvk8dRWklvfJ4b8aWJb/AI97+2+yTFfQsA8TH/gCiufi/wCEL0e5kkutL8XfDyUqWlkhdn08HvhkMkAGfVV+lepiwuC5DIFA/iJ4p6tZ2v3czSe33RTp163/AC+St5/oJwj9k4nRW8XCL+0vDviDwz46sPvRK7C1lA9pYt8ZP/AF564p1z40/s+Zv+Eq8P63oBxukuJbb7RaL/23h3KB/vbau634V8N6tI8s+j21vM5z9oswbabPr5kW18/jVSHR/FmjlP7A8aXM1ui/8eetwC8Vj6eaCsoH1ZqUquEq+7ayGozjqbOjappetWgu9H1K01CA9JLaZZF/NSauDlsVw2oWsd5byv4s+GNs82cm+8O3SmU/7Q/1UwPsN1Q+Hbca8l7Y+A/iLqkFxZptutL8QWDTy2pYHbu8zZMvbGWYccZqP7PVTWlNMr2tt0Vbua4u/C/ifV7XC3vivV08P6bID/y6RsYSy/h9qkz9K9FtreC0torS1jEcECLFEg6KqjAH4AAfhXNar4euvDp8Hw2Oh3+raV4esJUX7KUMvnlFQSFHZd52eb05y5qTTvHPhe7nW1l1IaZes20WepxtZzbvQJKFLf8AAcinj4SjyxS0SFSkr+Z0hGQR1B6j1pi4VRDLnysjY+eUPof8+1SEHHIx+FIwBUqyggjBBrzYvlZu1fURWkjfy5cCQcqQMBh6j39q5/VPCGg3F8dWghl0rUlyxvdOla2lb/fK8SfRw1bxIWMQz58vHySDqh+vb6/hVDXdZ0nQbB9S1jVIUgRgqjGS7n7qqoyWYnoAMmtoKXNeDsQ7faKt5/wktrpoguYNP8W2LgYtL6NYLjp03YMbn6qvuawPBlvpvii31R/Amt6/4cvrC4Ntd2V9B9otoZAOUCOWXAH/ADyk479hS65Le6pp51nxdfXPhTws21RbElNQ1Et0jIUlogegjTMr99vSrUenal4itY9Pl09vC3hGEDyNJtWEVzdjr+/Kf6pOP9Wp3NzuPVa9j2nJC+It6dTDlu/dKenyJa6peWfgnGteIJD5OreKr8b4bcjrHGBw7A9IY8Ip5Y566y2/h3wPp2o+ItY1TY8gD6hq2ozhpJMdBuPQZ+7GgAHYVheLPiNofhi+i8E+FNJbXfEoj2waNpqAR2w6AzuPlhQdTnnHaqPhr4aajrWrx+KvixqFv4g1aP5rTS4gf7O07r9yM8Svgj52zyPxrhrVZTinU92PRLqaRsvNmfDrfjv4rS7fDK3HhDwS/wAravPHt1DUYz1+zof9UpBOJDz3HpXoPgXwX4b8EaU2n+HNOFqjsZJ5mbfNcP8A3pJDksfc9O2K3LiaC1tnmuJYra3hjLO7sESNAMkk9AAB+GK5O41TVPFFg91ol4ugeGogzXXiC6UI0iKefsyvxtPP75+O6q3WsoqpiPcpq0f63Kdoas0de8SfZtSGg6HZDWPEEih1sUk2pAp/5a3D8+Un1yx/hBPTEuANI8QQ/aIk8aePkj3RRovlWGkqxyGPUQjH8R3Svjjjo/SI5dQ0mPSvA9vceHfDkhJudYcf6fqPOCY9+WG7r57/ADdNo5DDqdB0fTdDsFsdKtVt4QdxwSzyN/edz8zse7MSfeuhzpYRcsNZdyLSnq9EX+lUFhvo9dMySeZYzwYkjPWKVTwy+oZSQR/sg9zjRxVHXbe4udIuoLQlZ3jPlkNtO7qOe3Ir2M5wqlT9qlqjz8HValyt6MZr+k2euaNdaTfKTBcpsJU4ZD1V1PZlIDA9iAar+GZl8YeCrvQ9dkY6rZF9O1MlNpMygbZgPRxtkU+/HStdsEnjjPQ1y2vO/hvxdZeL4FP2O68vTdZRV/5Zs+ILg/8AXN2Kn/YkJ/hrw8ur8k+SWzPSqxurroS+EtUu7yzl03VWQatpk/2S/Q4Dl1xtfb3WRdrqemDjtXGfFhLrwf480L4pW7lbBpF0vxHGBlVtJGHl3B943xlvQgcCu68fp/wjviWx8YIoFjcBNN1nC8qpb9xOT6I7FSf7suei1e8R6PY6/oWoaFqkfmWV/bvbzr6owwcehGfzorxWGq/3WKL5olLxlpM+saLHLpU0ceq2Uq32lXHVVnQHbn1R1JQ+qsax4NSsI9a0zxpYuYtJ8VhLW/i2cW+oKNqM/wDdY7GgbP8AEsffrkfATVNSg0vUvAPiGRpdZ8JTrZtMzZN1asM283PPKfKfda2LvSbGDXdR8M6k23w94wV9ihirW2oBQSU9N6qJB6SRE/xVWHivew09nsKfSSOz781y/iu4PhzXNN8ZRxr9lhIsdYO3LGzkYbZD/wBc5CrH0UvVnwVqF/c2FxputYOsaTObK+cLtWZlAKTKP7siFXHoSR2rau7eC6tZrW6jWWCaNopUYcOjDDA+xBpKUoy5vtR0fmu4rdOj/A5SDRvG2jS3nh/RoNJs9CimeWy1m7mDLaWzDd5YgGC7RkuAWZV2hck8iqOlOss13pvgC9ubqa7ZTrPi25/eFgBgJbnGyRh8wAQeXH15PFU9Rs5NS8BXHh+8R7u88EXcU0lpOxZdSsFUlC6g4fdFkDOf3kVdN4v1tdN+Gep+ItBe3kW10qS8sG2AxECMtHgDHy4x07V04irGik6UdZdRQi5/E9jZ0bTrPSNJttMsIvKtreMIgzkn1JJ5LEkkk9SSe9W64/wr4um13xbPpwsb+0todJguit7ZNbyNK8jKSN3VcAduua7CvHqJxfvHQnpoJVfU7G11TTrnTb6ETWt1E0MqHurDB/Q9e3WqHiLxLpPh8xJqEzvcz8W9nbxNNcz/AO5EoLN9cYHc1kazLr02k/2l4g1i38AaKGxIZJI5b6VSB8oY5jiYnjCiRuOCK2oYarUd4r5kyqJaGr4Lmj8T+FtV8FeLNt5qGnA2GpBhtNzEy/urgDqN6YOezhh2qn4Ne6aGbRNe2XGr6BceV58uC0sZX9zcj0LxnBIx8wcdqxtI8QWfhSybVdA8Czaf4a82NtT1XUHZb64jJ2mfY2ZXC5DEykHaDgd66T4l27aPqFh4+sYzItqgtdXSPkzWLNnzM+sLEv0+6ZB3r2cRTVelo7tHPGXLLYl8Xa1/YOgzXyQfaLossNnbD71xcOdsUYxzyx5PYZPaliEfw7+GzSSrDd6tL88i7tv2/Upz90H/AG5CAP7qgdlqpocS+JPiK12yCTT/AAwPKhcNlJL6VBvI9fLiIH1lPpUNzOPFfxEkuFO7SPDEjW8IzlZ9QZR5j4/6ZI2wH+87/wB2scPGOFw7qy3Y6nvz5UZEmtJGLbx/DafZIpGXT/F1mB89pMh2rO3tGxwW/iiZW6LXSeIPEml6N5cUzy3d9MM21jZp51zP7qg/h/2jhR3IrM8QyQ+F9ebxJLbxSaHqiJY+IIyuQqn5IrluxVQSj5/gYHPyVUS0h8J+I/8AhCfA2l22lXt3YC8l1y/Zrl5I1bZsjBO6UplflZgqBlOGziplRpYpKs3buNScG4obrqtJZm4+IuoPplncL/ovhjSpWkuroA9JGj+eXPGUjwgz8zGpFkufEEQ8F674etfCllewrL4ee1nVnt54X3qrKoCLIuFkCruUhWGTg1JZaKdH1eUWFxLd6tcWclxdane/vrm4K9EzwETPRFAUdh3OdqkOteIdBto7+b7Dcy6gq2Uwt9slrOi7451+jDBHQgkd6qnWtb2cbQOxZfOpT53JX7df60NzRp/+Er8LXmk+I7Pyr6FmsdXtkyqiVQCWQ9djgh1Pow9DXTMzMxLcn1rgbjWrmSGP4gLaNBe2H/Er8W6bH82xUbInT18vfvB/iikPoK73ggMGDA8gjuPWvOxdH2Uvd2exhTldeZi+O7uSy8G6rLbvsuHt2gtznnzpP3cePfey12WgaTb6HoFjpFmCttY2sdtEO+1FAH48VwPixE1TxT4T8OMrFJtQOpTkf887Rd4B9jK0P616ZIypEWkYBVGWJ9BXqZXT5aTl3Maz96x5Zr2q2+nfFy9vfEUUunWUWlw2umX00TC2bc7STgzfcQ5EQwxH3e+a6iW5torF72SZDapGZWkDArsAyTnp0rj/AAzc+OZ9F/txdUs9es9UV7n+yNSgEYWJ2Zo4451B42FRh1Ye4rG/sLw3r5uPC+mXOsfD6/1CMx3ehyorWt3EcmQQDJjyV3ZaFgRnLLWNahTxNRuE9ew1KUI7F/T9Mkk8O+DNFu5ibzVtSk8SakvdgCZgpHoJJLdfT5a6iz8TaPeW2k3Vvcs0WrzSQ2TGNh5joHLA5HGAjdeuKyPEV8vh/wCJ1xrev6ddWejrp0Gn6bqMaeZbRLuLy+aVyYSTsGWAXCfe7VzXgj4ex2UXg/WLK6iuZbK7ubi7nj1GSa3kjlScL5SlinWRPugd6zx0E5+9olsOm9NDrvGt0+jah4f8TrII4NPvxBe56fZrj90x/wCAuYm/4CTVbVNM/tzxz4i0XXNd1t44Hgubazt797aP7PLHgA+VtLYkSUck9q6HX9Lg1rQb7SboAwXtvJA2ewYYz+BwR7iuNstVuJ08E+L7toxcv5vhvXW6fvwxVSfb7REQP+uvvTw85Sw0oR0aKkkpps6XRvCPhbR2WTT/AA/p0Mqn/XGANKfrI2WJ+prl5UaLwlr2lOxa+8G6qus6esa8m0YmVVHqNjXEOP8AZxXof/6q5rWWTSfH2g6zJt+x6kG0O/Qrw/mfPAx9g4ZP+2tZYKq/acs3e46sfd0OhtriG6t4rm3kWWGZFkjcHIZWGQfxFYOu+JLux1h9N0zw3qGty29ul1fG0dA1vC7MqYDEGRyUfCL2B74Bg+HO/T7C/wDCk8m+fw9eNZIcY3W5Ae3P/fpkX6oaueItDuLq/t9b0XUP7K1y0QxxXXl+ZHLETkwyx5G+MnnsVJypBznCMIQrOFTYq7cbovaLq+ma3p4vtMuo7m3J2tjqjjqjqeUYZ5VgCKTXtWsdB0ifU79mS3hAO1E3PIx4VEUcs7HACjkkgVy0Pmav4nlms/J8J+OYk3XNlI/mWWswLx5gIwXA6eYoEkfRgRgHW8LaXrfiXxBb654n0Q6RbaUxFhps0iSs11jDXJZflIALLGPdm4yMdMcvbmuV+73IdVW13Lvg2xk0XTL/AMaeMDBa6pdW4kuiWBWwtUyyWwbvtySxH3nJPTFUPDEeoa1qL+MNcgkt550aLS7GRcGxtCQRuHaWTAZ/QbV/hOXXskfjrxWLBpFl8L6NdgXAHK6hfIc7D6xQtgnqGkGP4Dnp7mNopmRsnuCf4q3x1TlpqFPbZkUl712R1zfi6PUNMu7bxhosMk97piFbu0j5N7Zk5kjA7uuN6f7QI6Ma6SjvnpXlUqjpzUkdDipKzON0ia28Pa7a29nN5vhbxJm60ifOVt7l/ne3J7LJkug7EOvoKwfHHw1m8Q3HjC/82VbvUlthpoTUJYov3cSq3mopCn5lPUHiteXTYdPurrwPfTS2+heIpXm0a6Q/Np1//rDGuemWBlj9CGX0rd8H6te6jb3WnazEINd0uYW2oIowjtjKTJ/sSLhx6ZK9VruxCtbEUuu5jH+V9DbRflC9wBV25/c6dFF0LnzGHt6VVgUySog43ECrGqOGuyo6IAtc0PdpSn8jR2bSMnWtMstZ0m60nUoRNZ3UZjlTOMj1B7EHBB7EA1xsh1K8sJJfMll8ZeDCQS4+fVbBuSSB97zEBx6TR/n31cx4zSbSbuy8bWCF7jSAy3sSnH2mxbHmqfUpgSr7oR/FWmCrKM+SXwsVSN1zdTe0y+s9T0621HT5lntLqJZoZF6MjDINRa/pcGtaHe6TcO0cd1C0ZkX70Z7OPdThh9KxdDiTw/4qu9DhmibSNVV9W0Yq2cbmBuIl9VDOsi47SEfw1oeIfE2jaFPHbXt2XvpuYLC2QzXU3YbIl+Y9uenqayqUZ06rjHVjU1KPvHLNrV61ho3jS+/d3ukzNoXiiEYVVUsALgjsqvslB/55yseldjrOs6TosaSapqNvaCTiNZH+eQ+iqPmY+wBrP8I6Fqmp6xruoa5oEOl6TrlmttcafPOJZpyoZRLIE+RMxtsK5YnauSMYroPCXgHwz4XdbjTrN5r8R+WdQvJWuLpl/u+Y+SB7DA9q9epg1iXGctGYRq8miOYttQ8X+JRjw1of9k2Tjb/aWuRtGxHrHajDsP8AfKde9aNh8LfD51FNU8RS3PiXUF58zUCDErf3lhUCMe2QSPWu4uZILeF7maVIo4lLO8j7VUdySeAK4e6+JEF/L9m8F6VP4mlDANdRv5Fig9ftDDa/0jDn6VtHD0KCv27i9rN35XudxEI4Y1hjXaqABVUcADsBXOeI/HXhvR5XtWvGv9QQgfYNPjNzc5PABRMlevVsD3rktdtdc1VyfFfiWeGzcfLpWi7rdGx1Dz/61x64KD2pdImsNGhS00TSbTTLMNueK3iC7z3JI6n3603Xc1ekrkqKW7Jr7VviNrwC6fb6f4SsWP37r/S750PT5B+7ibHYlyKx5PhtZ3OoNqniDWrvVrwcrPesJDH/ALgb5Y/+AgV2eqXT29kLi3VGBIGT6HoRXN3NzNctumcv7HoPwrz4U62Mu5SsjqjXWHfurUhk0Xw7AQqrdXRB5PmYX8xinJa6Gn3dIVv9+ZjToIZp32Qxs7ewzira6Rft/wAslX6sK0+oYOklzrXzHLHYqb+JkKT2sQxBpVhH9YgT+dP/ALSuB/q47ZPpEKsJod2fvPEv4k1IugyY+a5T8FNXfAQWyM3OvLdsTTNSmlu1jupI/KII5UAZ7Vp3GmafcLiSzty3ZvLGeffFY2oaTJaxecr+ag+/8uMVY0bVcbbe6OR0Rz29jXPiMNGrFVqK0XQdOrKOjbOEnsY4PC2ojyVOqeG9QUaoplOZ7BjuEuT/ANMW3ZH8UbDHauxn8K6fqFrE1vdTx25RTGwIYSDHDfTHNP1KSHR/HelahcW8DadraHR9RZ8Y3nc1sWHcEmSPn/noKsfDi7Gm2N74XuYF+3aBcmz5Od1tjdbyfjGVH1VvSs54alVoxqKy7m8MbWjK3MzJPw6vJsm3vkI6gyR4H51nXngfWrdsBrSb/cl5/UV6VcXU033nIX0HFVwK8yphsNa0U7+p3QzXFrdnlc/h3W4Sd2nTMPVAGH6Vnvb3CSXEbQyB7ZQ067DmIEEgt/dBAJ59DXso4rmtS+x6P4/0nU7qMm116NtDvAfuMxDSQFh06iVP+2gqaGXxqzUG7XOh53UjG8opnneDgNtO0jIOOopOPUV6H4At5NO0u78KXiiR9BuTZRMx3GS2wHt2Pv5bKp90Nb0mn2En3rK2P/bMVz1cA6c3G5vDPE1dwPHqDXrY0XR2kXzNMtmXPP7sDIrnfiToem6bbQWuiWajVtXuEtNNXcxVXbJaQrnlI0DOf93HGRV08uqVI+5rqaf27RTtKLX3HDc5+WnKzKoUEqomWcLngSKQyv6bgQDnrxXSJ4ct77xZqWlaZdTCy0mOKKe6cZMl2w3MqYxgKpUt7uB2NW7vwPdMu63vIHfuGQoD7jrzWcsJXoSceq7GyzPCVlr+JUtPHXiW3/5fI5gO0sQP54puleKXtda1PUZrOMjUXillji+ULKqbGcZz95VTI/2evNZX9j6l/al3pkdq891aRRzSxx/MRHJu2MAOSCUYcdCDmqtxBcWzhbiCWBvSRCpzVTrYuMUp3s+41hMvrv3Uvkej2ni7Rbg7Wme3P/TVMD8xxWzYahaSyq9tdQykEHCOCfyrxrvmhcqwZSVYdCDjFRDGyi1dGNXJacvglb8T3PUo1W48xfuyfMCKrV5VZeI9atAFjv5XQdElO8D6Zrbs/HNwoAu7GOT1aNiv6EGuieLp1Jt2sedLJ68F7upuaVPHoPxOMPleXaeJrfPmZ+X7bbjGD6F4fz8k0w27aB8S72zjjK6d4hhOoRndwl7HtSZR7vH5b/VHNYfi7WbDXfDrCxl+y6vZypfacZ1O1bmI7lGRkYbBQ+zGuj8cu/iPwDZ+JNDRn1HTGi1i1t1b53ZVJkgI9WjaRMerZ7V72FqwxOGcE9UeRWoVKE7yVjaopuiSR6zp1rqVg4ezuoVmhlzwyMMg/kav/wCh2oz/AK+UfkK86NCVry0XmU59tyCC1mm5C7V/vNwKsZtLUjbmeUd+wqC5uppvvNhf7o6f/XqAdKpVYU/4a17v9ETyuW7LZ1G43ZypHoV4pxms5z++hMbHjcvQ1SoxnjGalYqpe0nf1D2a6Fx7HI3W8yyj0zg1la1qFjolobzV7uGxtwQvmTNtBJ6AepPYDJNYsviebUNVfRvB9kus38TbLq58wpZWfr5kwB3OP+eaZb1wOaxI5I7LxQNu/wAe+M7f5WuGxDYaOD2H3lhOD0G+Vh1IHTsp4SFWPPJcqM3Nxdty7cahq2sWZ1PULxvBPhVMbrq8KxX94D2VW4gB7E5kOeAtQ+H0vbiyGneCrCbwp4aDlptQuYSdS1FuhZBJkoD/AM9ZMueyjg1uaX4Rkur+PxB4i1Q69q8LEwho/LtrLr/qIckAjp5jbnPPIHFbh4yOffPeqq11Qjy0Vv1CEed3kcvp/g210kM2h674i02Vh87DUXuFkbruZJ96kk9TgZqLUY/G4tDbapY+GPG9ln/U3dv9km29+oeJj+Ciusp8MMkzhUXJ/SuWlisQnZO78zSUIWPN7FfB2mXUifZfGPw/nYZYKzvY56naR5sAH4L9K2NOfxg0D3Xh/wAQeF/G9op+UJILScD0Lxl4yf8AgKD6V3e2CzPzt5sv91eg+tcrrvhDwzq949/PottbXz/8vlnm2uBzn/WxlW/WuypWpJWrRV/IzUZfZZQn8Ta8ZRpdv4C19dZk4jhnVFswe7PdIWQIPxY9lzWayw6XrcT5Txt46hUhEQ+Vp+k56kgZWHAxyd0z9uDxpzeHvESQmxtfiHrkOluuJo5o4prkL3CXG0OpI7kMR2INZnhHw94sbwlba14d1LSdFs5ojeWmjGxEsciMNymefd5jSuNpZx0JP3sc3h1Ss/q618+gp8ytzMvy6fp2i58Y+O9dtLnUbWMg311thtrME5KwRk4T/eOXbue1cX/wkPjj4qTm38HfbfCPhHGJdeubfbd3ykdLWNvuKef3h9Rj0o8E+CZ/iF/Znj/4lXsOsGVFudL0SFSthp4PTKn/AF0gz95uPrXsX8h0HYVw1KijK796Xnt9xqo3Xkc54D8FeHPBOmNY+H7AQmVt9xcSHzLi5c9XkkPLt+noBV3xH4g07Q4oxc+fc3c5xa2VpH5txcNx9xB1xkZY4VepIrOm16/1rUptF8G28V5LAxivdUnz9jsmx93I/wBdIP7icD+Ir0rM8Na74H0G/vrWDX7q51m9zbXHiq8tzJbPcDOIRN/qlCsTiJSEB+XO6tqGDnWfPVdk+5MqllaImsRhWgvPiA4vLyZ1m0zwhpzeZlh90zf89iDjczbYkI74zWkuh6j4kmiv/HBt5VikEtnotuxNpakDgydPPkB5yw2g/dXucrQV/wCED1GaHxda7bvUHUP4o3mSG/Y9BKx5tsZ+WM4jGcKTXodvbvMcD5VGSWPQfSrxMqsX7KlHlRMFF+9J6jIo3lYLGuT2A4xVwCGxX58Sz9h2WkkuI4IzDarx/E/r9KouwVWd2woyzE9vUmuRuNDRay/I0acl5D6gv4Tc2k1sJGiMsbIJFOCmRjIx6dan/CkavtsVDnoyj5HhU5cs0yrphvG022bUEiS78tRMsbblDgfNg+hOaXU7K21LTbnTr2Lzba6iaGZM43IwIIz24NV2trhNbF5BJ+5ki8u4idyACOUdB0zyQemRg5+XBvjn6V8A9HdH0Jj+Bpf7c8Nar4H8Tg3l1pymwvDJ1u7V1PlTZ7l4+CR/Gr+lVfA95dLb3nhzVWzquhyi1mOcmaHGYJ/+Bx4J/wBpXHaovFtzL4c1nT/GsJb7LZqbXV416NZuw/e/WJvn/wB1pKvfEm3/ALLvtO8dWboYbNfs2q8/LJYuR+847xOVcH+6X9a9qSWLw2nxI5k+SZwPxoF14O8VaJ8VrFHa1tMaZ4ijRNxewkbiXHrG5Bz6N9c+g+JtJt/EmgPapcGF32XFleREFoJlIeKZT6hsH3GRV7VrCz1XTLrTb+FLmyu4mhmjYBlkRgQR78E15v8AAXVL7T01T4Y6/OZdY8KuI4JmJP2qwY5glBPopCn0wK8xScoXjvH8v+Aa2s/Jmk+tXBhsfH0kJt7m1caL4us0yRDtY7ZwB2R3DBu8UpPYV33GeMfgc1yuutHoHihdYvVV9A1uNNL1mJ/uRO2UhnPsdxib2ZD0Wn+CJLnS7i88FapNLNeaOqm1nlbLXdi2RFKT3Zdpjb3TP8Qrvny1OWvH0Zi7pOAnitpNB1zTvGltFuS2IstWQD/WWUjD5z/1yciT/dMnrVfTtFgtLjXvhxqMZl0WeF59NG8jfZzEiSAEcjy3JUY6K8ddZdwQ3VrNa3MaywTRtHIjdGRgQR+RP51xOj6Jc6zYReG5dbm0rxB4On22mpCNZXl0+VCqEh+G3INhJziSHd6UqEfa05YeW62Kk7PnWxuazfeG/DuoDVL64WG/mtFtYYFJknnjQllSOIZZzlj0B9Kz7u68RahajUtSvIPAfh4Ebp78xm/uAegCsSkH0be/sKoeE5baMzT/AA80FpnukIm8Wa47O9x/tRg/vZl7gDy4/Q4roNC8L2kGsw654gvJ/EWsRkFbu9ClID/0wiHyRD3A3HuxojTw9CS9o+aQ7yktFZHP+HQyPcD4d6C9gZyRdeJtejeW4n5/5ZxuRLIO4LFE9Aa208PWNjNNr2pTXWuarDEXF1fuHKbQTiJAAkX/AAFQeeSa6q/iMdyy5JDHcD6iqV7CLmzntmYqJY2QsByAQRkfnXNicVUlJx2RUIRtfqc9pHivRPEkunafZy2d7HqmnSXMyR3KSiFQseYpAueT5uO33TxV34butvaal4B1WRbltMjC2qy/en06QERbs/eK4aJj/sAnrTdJ8N2+mzaRJC6j+ztPNkVWML52RGN5x3Hl8f7xqv43hudPksfF+mqXvdFLvLEpx9qs3/18R9wAHX/aQetXhMRGlVstmKpFuJdvrfTfhd8MnsfDdu7yw/udPimcyPc3cz4Tex5bLN8x6hQT2qXwzpQ0XQ7XTTJ500aFp5sczTMS0kh92cs341B8UImvNB0fxlpBOoLokw1RIY23LdW7RsshXHVxG5dPcY/irTs7m3vbKC9tJlmt7iNZYpF6OjAEEexBrfNZS91W0JoJfMW6t7e6tZbW6hjngmQxyxSLlXUjBBHpj+tcPDa6pPbSeEVuUXxL4cxe+G7qbAF/Z/d8pievy5hk9P3b9SK72sLxfp2oXFta6lobImtaXN9psg2As/GHgY9lkXK57Ha3auLCV/Zy5ZfCzSpBvVFLTtTfWobfxFpNtORNZTWzwkhJbafOGRwSMFWBB9xnvUeiWOuNb2NvqUU7Pb332h5ZZQ4CbMbRkk9aqw6vYWt/ZeNNOiMXh7xQ6R6kGBVrHUB+7V5B0XcR5L5xh1Q85ru4opJW2IpYitsQqlGXs47dPQ7KWO/dcvKr9+vX/M5HxK7eG9fTxUFaXSLtFsfEFvgsPIORHcAeqFtrHvGxz90U7wrFP4c1qfwXcyPLaQxC50O5Y7vMs8gGIsfvPEcD1KFD612dxZWa27xX2JhIhV4eoZSMEH2IzXm8Ok3s8B8GrMY9Y8PMNS8LajMSfOt8lPJkPcqD5L+qujda3p03VpexqNcy2PObtLmR0ng1G1L4m6/qfmB4NKs4NMhx0WV/38/44MA/D2q78atXj0r4Z6uTdJay3qLp8MrHASS4YRBiT0A35z6A0/4PWN1beD/t+pWMthqWrXk+o3ltK2WheVziMnvtQIv4VF8QNXvE1Sx8OWXh3Tdc+2209zcRahceXEscZRQD8jjLNJgZGODXpQiqNFJvYyfvSJ9MgtrbTLa3sWV7WCFYomQ5Uqq4GD9BWJLJA/xCOp3lwBp3hnR5byUFvlWWbI3E9iIon/77rlJLfwpprrPqHhrxB8OLjd8t9pUu+xDddz+Vui2/9dY149quaz4furb4Za7cQarJ4vHiG/gbUb/ToF3mxXy0cRxxkhysSMML1Ltgdq4MPheWr7TmujaU+aNmi74as/HFl4csdSsfEX2y8ukN1eafrCmSBzLlzGjr88WN20feUAfdqla/8I/BfSSXEeofDTWZSBL5ciHTLpz3BwYHJx1IST9K7jR9Q0/VtNh1HTLqG5spF/dyRNkEf3fYjoQeRz06VPcxRXMElvcRRzQSKVeKRQyMp7EHgj61yLHzV1VXMuxXs0/hZzUmt+JPD7Rp4s0UXNm20Jq+io88BHrJCMyRD3G9fcViWzaX4gi8beG9GmtrxbyCPXdNlt5VZftIwGxg8MJoY2I9ZOetbVr4XvNAlEvgjWn0ePcC+m3CG4sHHosZIMP/AGzZR7Gqlvqnh7RvGK+IvFvhJfDmsbWg/tq0JksblGAz5siAbeQP9coxjhj1rrwjw7nzU3byM58yVmdL4d1SDXNA0/WrXIhvrZLhARyNyg4PuDkfhVbxnp9xqnhe/tLMD7b5Xm2ZPa4jIeI/g6rWPbR6x4PgmNrpkniLwzcXU95bXWluJJrWOVzJsMX/AC0QMzYaMk4x8vet/QNc0nXbU3Wj6hDdohAlCHDwt/ddD8yN7MAa8+tQnQne2iZtCakkjBh1mO78S+GvE8FuqWnivSxb3BB/1d3CDJHG3+1hrhPXKAV1/T1rz250i7/sbxb4asYFNzpV5F4k0Fd2AxZ2lMf085JVP+zIK39Y8STPo+lt4fgS71bXFT+zYZDhVDKGaaTv5cakM2PZRywrpxdL2s4ziviJpysrdil4p08eMPE9j4atU2x6ZMl/qOoxNiWzIIMcMTjlJXxz6Rg5+8tbnxA1e+lu7fwf4fuxBqV8nmXtyhy9hZ5w0g/6aOfkTPfLc7ajkbT/AIZeCkjjE2rapcz4RcgXGq30nXPuSM+iIvotN8J6LJpNrczX1yL3V9QmNzqN2BgTS4wAo7Igwqr2A9Sa6Kk44KhyR3M4r2k720L+jabZaPpVtpenQLBaW0YjijXsB3PqT3J5JyTnrWxL/pVkJessYw/uKpVa0x3W5Cqu4MMMPb1rzKErzcJbS/M3mra9irRV6VLGBmWRnkbPQcYpo/s5xgrLGexzmj6vZ2clcSqeRheItJh1vR5tOmkeAvtaKeP79vKpDJKv+0rAEfSuSl1LVbm0Hiz7K/8Awkvh0ix8S2ECk/bLX73mxL3OCJoz7unXOPSjYrIube4Rz/dPBrk/GFrqXh3UofGunW81w9jCY9TtIhuN1ZbtxKj/AJ6RnLr6jev8WR2YSE6d6c17rIqNPVPVHUaHNb3SpfQSLLC0IljdeVZSMqR7Ec/jUEjF3ZicknNcv4bkj8LauNBtXSXw7rateaFcBvliLYeS19xhjIn+yWXGEFbmt6rpuj6e+oapeQ2lunVpDjccZ2qOrNwcKMk9qwxNN07Ulvr89SqbveTLR6VkeIvEGjaQptb+Uz3UqfJp1vGZ7mcHjCxLliDnqePU4qnaw+MPFkYa0SbwlpbsCLi4iV9Qnj/2YjlYPYvub/ZWus8J+EdD8M28i6Ta7Z5sG5vJWMlzcsP4pJW+Zz9Tj0rehlsnaVTQmdZL4TjfBfgnUNQ8F2Fhr0N7okmlahJJobw3KfbLW0IKpG5AZQ2x2QjLfKF5yOOz8LeFNB8MRv8A2Vp6RTy8z3UjGW4nPcyStlmP1NW/EHiDR/DuntqGu6nZaZZqQvnXU6xqT9TXKeLfEviCbxS/hXQo7DT5H09b2PVLsmUOhcq3lQjAdkO3JZgBvTg5r2G4QXM+hz6vQ7ee7tYDEs9xDE0ziOIO4Uu391c9T7CuI1nxdr2o6tf6N4R0iJTYzm2u9U1JttvDJtVsRxKd8xAYf3F/2q4/xl4VstJg07xZfX15quq6bq1lczalfyb3ji85VkEagBIl2sTtRR0Gc4rpNFSSz+IvjWwkBCy3NrqEOT1SSARkj2DwNXHVxilRdSn0NI07TSY2XwjDqkkFx4v1K68SXEXIjuMJZq3qLZfkPsX3EetdIqokaxoqoiAKqqMBR6AdhQKWvCqVZ1HzTdzpjFLYy/EccbWgLOqyocqCeT7f59K52ti+0q4m1FzEP3bENuY9Kzb2B7W6aBxlgePcdjXv4CVONNU1K73sctRO/M0LDHdXjLEnmSlBgZPCj+Va1loSgBrly5P8KE4/OqVnMNHtp9V1KWOzsIoy00krYAH06ntgDk1k61MNY0ca34zluvD3hMsBDpXIvdWJI2CRV+dQ3aBcs2fmIxtrOtOrOfJTdo9yo2SvLc0j4la7uDpvgnR2124X5XuEfyrCE55Dz4IZhg/KgduOQKqTzmzuJY/FnxPtYLrP/IO0G2TfEPQ5Esp+uF+lWI9P13xFZW9te+Z4V8PIgWPRtPfZcPGPuiWZceWuAP3cWMdCx5Fb+h6PpWhWX2PRtNtdPt87jHbxhAx9Tjkn3PNck6mHo/CuaXctRm/I4V9U8IeYX/tL4qyEHHmrZ3238B5YB/KtKPUvDixJLB8R/EWllkOwatahVHUAt50I6H1I6V3HzKAzZ9h6+9NJJJyTz1561H16PWCK9k+jOStbnxlb2IvrefQfHWmbvmm0t1t7gL6hS7RSH2DKfSl0xtO8QJ9r0eZkVXCXdvMhimtHx9ySM8ocdj+GRzU2peC9Le6bU9DZvDusk5W/05FjLn0lj+5MvqrDucEHmsi8vZG/sTxw6RQ6tFqY8P64tuCI7pTKYQ2PRZCrpnJAdlzzXRTlCcZToaStsRJOOkjpvE+hR614YutF8wxNJEBBOeWhmU7o5PqrhT+Fc8uqs994X8cFQn9rRDQ9dSMfLHcqzCMse22YSx/9tVruOhrkNE0mPU9f8d+D1meDTbqO1vg8IAe1upg24pnjOYklGeMk8Vz4F+056UupVRWtI6q8uLaztnuru4htoE+/LNIEQfUngVzz+M7G5mFt4c03U/Elwwyp0+D/AEcf71w+2ID33H6VzVrD4ZutQuH0vwvrXxA1K1ungmv9bl8u0t5kba4TzQEGGBB8qM4xj0rqNTi8YaghbVPE0Wj6cqfNaaHBiUj0+0SZI+qoh+lUsJQpPlqSu+yD2kpL3UU9Qk8SxrFdeKvE/h/wRZtnFtDKtzdSewllAQH2WNj71lWQ0c6m+peF/B2t+LNWifMeqeIZ3ht4z/ejMwyOR1iiHHetLwxpfh3TdXSez0pftbAr/aF3I1xdsT6yyEtjrwDiuyGSeprSpXWFajThYUY861ZxMWsrdaz4a8brA1rBr8P9j6tAz5FpdxsxiDe4kEsWe+5a7b8/xrip9Kjur/xT4I8lYhq9uNb0uQ8BbpSokA9CsqQyf9tDXQ+E9YXX/Ddhq4haB7mENNCx+aGUZEkZ91cMv4Vjj0pxjWS3KpaXiagzkAcmuKn8QQi61nx3LardwaIjaP4fRX/4/Lt2Cy7PdpPLiB/2JOxNa/jjULiz0dLPTnZdU1WZdOsCoyUlkBzJj0jUNIfZKq6Lpel3HjDTvDNlvbRvBtusW1hkS30kfBY92SIlif704PUVrl8HGLqfJE1XdpGj4Q0caJ4fgsZCslyS095KP+W1xIS8r/i5OPbA7VrjrkdaWRSkjIeqkikrypp8z5tzdPRWMHUSml+PdB11Yji8D6Rdsv8Adf8AeQkj2dCPbzDXd39nb31nJb3ESSRyIVOQM4Ixwe1cV400iXXfCuoaXbzGC6li3W0w6xToQ8Tj6Oqmuj8D68niTwjpetpCYftlsryRHrFJ0dD7qwI/Cvdy6op0uV9DlqpxldHnHgbQ9OvtBk07UomfVNHuZNNvJlJQyPEflkPrvjKPnvuq3e+BoGJazvZE/wBmVd36itTU4V0j4qmbzdlv4isQAh73Vt1I9S0Tj/v1W7Xj47CQjWasejh8fXhFcsjzO88J61bjK26XC/8ATJsn8jzWPdWt1avsureaBs9JEK/zr2SrepxR3VtHKyLIjja6sMgmuNYCM4ScXqtT0IZ3VjJKpG6PCv1qS3uLi2k32s0kL/3o3Kn8xXpl94W0W8z/AKL5LnvCSv6dP0rkvGfheTw9oVxrfmyS2dsyG43x4McZYBpDzyFB3HAzgGsIYOve8Fd/cejDN8NUVpu3qrlTQPEeqaJpkOl2TxixgBEUDDhQWJwD1xz0zx29K6Ow8cWsh231tLB/tJ8w/wAf51zOt+H9V0a1e8v7fbaINzXCsDGB6k9hyOtZRU5IIwRwQe1E6uIpv3738yvqmDxCvBL5HrdlrGl3oH2e9hYn+Fm2t+R5q/XiprQ0/WtUsCPs95JtH8Dncv5H+mKccV/Mjkq5I/8Al3I9H8Qa7pehQJLqFwFklyLe3jUyT3DD+GOMfM7fQfXFc3rD3V3YNf8Ajq/l8LaJMCtto9pNu1G+74do8uCR/wAsocn1btWDomsf2Kt9f2dhBc+I7sMDq18zTSICc7QvGI17RoVXj6mt7wcPD8V6dVvdWm1LxBKu2S/1DCyAHqkSj5Yk/wBlOvfJ5r2KGIwlOPNfmkeLWwGKg/ejZeWpPp1lrWtacmnJaf8ACG+FkjMcOm2TeXeTp2Mjr/qQQeUQl+eWByK6XRtM0/SNPj07SbGGytYx8sUShVHqT6k9yeTVqMiRQYyCpHBHTH8qdnjaOnc+tRXxE6zvJ6GKhy6WHQyNE+6JiD6+tW9sN8pKbUuB/D2aoLa1kmG4fKndj0qbzoLU7YP3kmPvnpn2rWipqP7x+7/WxnLf3dxIrPaPMum8tOw7mmy3hCeVbKI4/bqaryyPK26RizepptZyrKK5aSsvxKULu8g71Bf3tnp9hNf6hdwWdpCheWeaQJGi+pY8CuT+JPxF0TwSsFnNFc6rrt5xYaPYL5l1ct9BnYv+0f1rmLL4e+IPHGqW2vfFa8je0iIms/Ctq2bS3bOVM7j/AF7gdf4R24rONHTmnogcukSObxh4w+JV42n/AA03aJ4cQlbvxPeW5zMOmLONvv8A/XQ8fkM9VpHg3W9H0O28NaV451SLw/DD5Jhlgjku9h6qlweUByf4SR/CRxjsYo44YkihRY4kUKiIAFUAYAAHAGOKw9e8RfZdSXQ9FsW1rX3UOLGKQIIYz/y1nc5ESemQSf4Qa3p16rfLRVv63YOK3kW3m0XwvoECzTW+naZZxpbwhmwAAMKijqzHAwoyT6VzepXFxq+mPqni26uPCnhVxsis95j1HUiQCAwX54wQDiJP3jdyPu1W1+4tPCHiDTrrxI8HiHxnfFhpccrfZdPsEzg7GfKqRk/N80r9AMcDoNH8NzJqv9veIr86zrmCsc7R+XDaKeqW8WSIx2LZLt3Paun2VPC/vKusjO8p6R2M2w0/UvEOlpp81m3hjwikYitdHtf3NzPGDwZ2XmJT/wA8kO7ruY5IrqF0zTl0n+yRp1mNN8ryfsnkr5Hl/wBzZjbj2xVxFZ22IuW7AVdCQ2WHmxJN/Cg/hrmlKriJc0nZL7vl3HZQVupxUug654Z0t00aNdb8OshSfw/qLh28s9RbyP6DOIpMqegK1naE08OneZ8OLp7/AE62/wCPzwtqUrQ3Npn+GJn+aLHOI3yjfwsBXdzzPNIWkbPpjoK4X4irZTapZw6Tb3svjXyy2mPp0gjniTPLSyMCot8/eEgKsRgAtXXSxaqS9ly3X4kyp/avY0ofHHhs6bLdzXzWksJCTWNxEyXkchziMwffZjg4AB3dRmsnWmS/0w6p8QBcaXocpAsPDcWXu9QYcjzlT5mJ/wCeC/KB98nkDW1XVFtdS0izk0jR/EnxBtbRVmuIYvLisQw+aWSQhjEhPRB8zZOBjJE+geHmtL+TXNavjq+vzqUkvXjCLFHn/VQJz5cfTIySx5Yk0ShQwbb3fYLyq+h0NIffFFIRnvX17V1Y8TUTvWZbW1vokN5M13IthnzRFJylt/e2nqE746LzjA6amPemyKrKUYBlYEEEZBHpXyuOymdNupT1W9j06GLTtF7jZ44bi3khuI0mgkQo6OAVdSMFT2IIrJ+HEyvp+qeAtdWO6k0oeSglXIu9PkBELEHrhQ0Te6e9XNLS0slXSLXcos4IwEbnbGchcE9R8hHtisXxqG0i5sPG1tuEuib/ALYqqWM1i+POT6rhZB7x47muHAV/Z1LPZnXUhzL0HeCVudJe/wDB9+8ksujOBaTSNlriyfJhcnuVAaM+8ee9ch8b0m8K6vonxW063klbR3FnrixDJm0yQ/OSO/lvtcHtya7n4mw/ZodP+IGlKbltKjLXawjcbrTpMGQLjqVwsq/7hH8VaV1BZ6pp0ltcRxXVleQFJEIDJLG64P4EE/nWmKp/V63Mlo/1FTfNHzRFcxabr2gvE5ivdNv7b7ykMssbrkEHp0IIP0NcWbrWJNFFxK0t14r8ESmO7RcB9W09l++B33oAw/6axEVnfAya68M3mr/CnVrlprjQGE+kyv8AeuNMkJ8s/VGyh+grrfGElxoN9aeNrGIyf2ajRanCi5aexYgvj3jP7wewcfxVOHmqVV05fC/16hJcy5jf0+8tdQsLfULG4S4tbiNZYZVOQ6MMgj61z3jG4m8P6ppnjKHd9msWNtqyAZ32UhGXP/XJtsn+75nrTdDlTQfFD+HRPHNpGqrJqWgTqRt2N801uMddpbzFPdHx/DXTzwxTwyW9xCssUiFJI2GQynggjuCM8VpLmpTu94/iiF26M5rw1nQvEuo+EZJd9q2dS0aQtkPbSNl4l/65SHAx/BIldQD+VeeIt0fDsunqjyeIPAM63FmIslrzTmQ7UHrvhDxkf89IgfSu70+8ttQsbe/spRLa3MSTQyD+JGGVP5GsMdTSkqkdpamtKTa5epqzf6Rp6SdXi+Un2qlVrTZFE5ib7si7SPeq80ZilaM/wnFZ1vfgqn3hHR2G0cYIZQynqD3ooFcu2xoYnw2ZtA1jUPBMw/0KMG+0VmPH2ZmxJAB/0yc4A7I6DtVLw4snhzxLqHgy4Y/ZsNf6KzcbrVm+eAe8TnGP7jpV/wAV2F5Pb2+raRbC41fSJDd2adDJhcSQ57eYhK88Z2ntT/FkK+LPBem+LPD4la/sQuqaauMO/wAv7y3b03oWjI7Ng9q96n/teHtLc5pe5PQ1aXDEgKMk9BjNR+Gp4Ne0W01myk/0K7hWaJ3GGAI6EdiOhHYitFri3txstU3N3kP9K8pYfl1qOy/E2c9bROI1bT7TQtdnttZs438K+LT9mv435SC9I2rIeyrKMKW4+dUPVqveDNX1K3F34S1iT/ib6RhWnI2m+tj/AKq5X6j5X9HVvUVp65Y2uuabdabqkf2i1u4zFMjHqp9PQ+h7ECuK8/W7y13bVuPGng//AFqKAp1mwcdVz08wLkdQsseOhr0KdVV6TpQ0a2fcya5XeR37E7ia5D4p7rTQrbXbNimr6bewGwYDO+SSRYjC3qjhtpH0PUCui0XUrLWdItNW06YTWd3Es0LgYypHp2PYjsRWX4ghl1Lxn4S0iPmFb2TUrof7Funyj/v7JGf+A+1efhYt142NJtcrPRlGM/WvO7SeXUviX4nvDg22nx2umW7DpuCmaX9ZUB/3a9AuZo7W3kuJmCxRoXdicBVAyT/OvNPhYhk8Gwaq+TNrM82qyZGCPtEjSKp+iFB+FexmdTlo8vcwoq8jqa5q68KmxuTqnhC6XQL5WLvFEn+h3ZPJE0IwCT/fXaw657HpgM8nhR196GOceg6CvDp1Z02pRZ1NKSszgG1S3t7WTx1pdnNp/wBmmNt4s0YH/j3OctchBwWUndvA/eRnPJArvUZXRZEYMjAMrL0IPQj2rm9S+z6P4+0rV33C31sf2LfR4ykjEM8DsPUEPHn/AKaAdhTPhzDNp9hqHheUSsfD989jA7nLPb4WSA/hG6r/AMAruxMVVpxrR36mUFyy5TqKRlVkZGUMrAhlIyCD1BHcU4pIBkow+oxTe9eatNTY5mTwilhJ9q8IajP4ZuRk+XaqGs5Sf+elufkP1Xa3vWPrUlrJcl/HXhmXTL5sRp4n8PbscdGkK/vYh3w4dPUmu/oGexx9K7KWNqQWuq8zN01L1OJ8P6T4qHjnQvEGneIdK8V6Asc9ncXkLrFceS4Vl8wKfLlKugOV2nlvl5re8F+DdN8DLqmtanq/2kIZRBc3RCpp1jvLrAhPRR1Y98L2UAY+haHZXfxde+0PGmppUJfWTaExrfXEy/uopVBCsUUGQkjcNyDIyQdr4y6h4XtfCJtfF1nqF3pF/dRWU5sldnjdjmMkRnf95V+7nkjgivdoNSpqSVjlle9mZvh0T+JtYfxnqdpJChQw6JayqQ9tbH70zKfuyy9T3VNo9a6j69a47RJdc/syS/8AC2u2fjzS1OFhuJUgvocdUMgGx2HpIqNxy2a1NC8V6Pq142nLJPYaqmfM06/iMFyuOpCt98f7S5B9a8PF0a3O5yWh00pRtZG7Vuz3R2k8468KP8/jVQ1cn/d6XEv99tx+n+cVlh9G5dl+JU9bIpnrRRRXPdlgCcg55HSpBPMOPMYj0Jz/ADqOuc1rUtV1HV28LeFWjXUPLD3uoSKHi0yNh8pK/wAcrDlU6Y+ZjjAbahGpKajAidkrsxNP0mC91PWvhms8htooxq2j3dud0mjTF/8AVE/wYY74weqM642rz2fhXwTa6ddprGvXTa/rwO4X1zGAsBIwRBEPlhXr0+Y55Y1seFfDumeF9IWw0uFgpYyTSu26W4lb70kjnlmJ7n2A4AFZ3ivxemnajFoej2Ems+IJ4/MjsYn2pFHnHmzSYIjTrgnlsEKDX0sKfLFOWrXU5G23odDqN7Y6fZS3l9dW9pbxDdJNNIERB3JY8CuDvPGHiDxC5t/BdgttY5KvrmpRssZ97eDhpfZm2r/vdDFB4ZubzVI9W8YXy6zfwPvtbYRbLOyOeDHEScuP+ejkt6YHFdKeRu6n+KvNxGZauNM2jR7s5yw8G6QjtcawZ/EN9IrJJd6qwnk2sMMqA/LGpHG1Atc2kk8Xg+xv3xHqPgTVTZXjOcvJpxwhYn+60DxyfWPrxXo1cve6fFb/ABDFve23/Er8XaZLpl7uOAZ4lZo/xaJ5h/wAelc+CqyqTcZu/Mh1Eo2sbHiLSYNe8P3+i3B/c31s9uzA9Ny4DD6EgiuVTV4JIvCXju4kdC8DaBrXHEM28BWk9Ns6MuTx+9B6Gtb4bz3UnhG3s74t9t0uSXTLgk8u1u5iDH/eVQ3/AAKqWvW8Ph6/1TUrrT5NS8La3Hs12xSIymF9u37UqjkqUAWRVGeFYdDRhZKMpUZ7MJ3dpo7Hv2z3+tFchpY8Q6LpdsdEUeOfDzj/AEO7tryP7XHFxtVixCT4HG8MrcDIJyTdfxJqDBltfA3i2eYD/VtaRRA/8DeQL+tYTwNaMrJXRpGpGSvc6E+5xWP4m1vStBEc98kk17P8traW0Rlubk9MRoOT7ngDqSBVG5bxtdaVNd3q6P4Is05e6vrlbqaNf721SsSHHGS7e4NY/huW1Wa6b4e2c2o3d0pS78W62GZH9BECAZgCchU2RDqCa3p4KUHz1ZWRMql9I6kmo77G9tdZ8ZRf2pr8xD6H4VtnEkduc/LJJ1DOD96dvkT+EZ5O1oeh3kmpf8JF4ouItQ11s+UEX/R7BTnMcCnkcHDSH5n74GALHhnw/aaL9oufNmvdUvCGvtRuTme4b37KoycRrhV6AVsVnXxSkvZ0lZDhT6vcUnHPArB1/Wr5NQTQPDllHqOuzJvCyEiC0jz/AK24YdB6KPmcggDAJC6/q10NUtvDmhIs2t3iF1LLujsoQcNcSjPQHAVc5c8DjcRh2duboXvhbwfqU8Fgk5/t/wAQhs3V5cY/eRxPjAfGA0g4jACKMjh4bDrl9rU2/MU5N+7EPDqNa+OBZ2PinWPEbJbyf25NM4azinyuxIgBtRwdwMak7V+9zgnuaq6Vp9jpOnQadplrFa2duu2KGNdqqP8APOfXmqXizWl0PTVljt2vb25lW2sbNCA1zM/3VHt1Zj2VWPasK0/b1fciVFcq1I/FWvDR4IraztTqOs3mUsLBOWmb+8392Jc5ZzwB6kgVgmxZr7w94HWeO+fSJxrPiK7jGEN0Szxp/vPK5k2nkJGM9RRaW17ouqXWi6Newah41voVm13Xp4i0djGc+XGiZ6Zz5cOcDl2/2un8OaLZ6Dpi2NoZZCXMs9xMd0tzK3LyyN3Zj/gOAAO2py4Wm4J++zPWo7vY0uvA/CvP4/Fn/CL+DvFvjkWZubi68Ri0giVctNFC8dvtA7kLHM31zXezzx2tvJdTsFhhUySN6KoyTXB2Mcdxpnwx0d1Iefz9fmHY/umb5h/v3Sn/AICanLmo89Tsh1neyNmzkstP8f3MdnceZp/ie0XV7EjmNpUVUm2dssjQye/zH1rpGVXVlYAgjBGO1ecmzvrTwnqOj2kU82oeB79dT0kZ+a5sWDsIR/2zM0PflFNdPqmpSXEEE9rLmzuYVliZOCykZ61VbDOtVjKnpzaihPljYoXcTW13JECDsbgj9Ks3erXUw2K3lL/snk/U1RVXZGkCMQv3jjpVvRore4vRHcbjkfKAcZIr1KsafL7SavymMW72Whm69JcQ6XZeIrWNmvPDt4LvPOXtW+S5T3/dlmA9VU9q2dKg/sbx5rWlQ7P7O1VV1mwYHILudtwo9t4STj/nqa3mt7d7Z7VolMDoUePGAykYI/EGvO4tJ8Qah4Tg0rQp1XxT4Mv2sLaWd/8AWWUyBEkb1/cuj47vBivPpzjioyprTsatOnZml/ai/wBoa748kjWW30ZH0nQIZOPtF2zBZGX13SbIgR2V+xroPBmkSaDoNvZzT/aL4s1xe3B/5b3LnfJJ9CxOPQADtWJaafBdeJdM8N2RMmieC4UDOeftWoNHhST/AHo0Yuf9uYdxXY9q58ZU5HGlD7P5mlNc15Mu6moLR3CjiRefrVOrkB87T3h/iiO5R7f5zVOubE2bU1tIKb0sHesj4dtDpfinxF4ZEh2vONYtY27Rz8ShfYTI59vMFa9cv4vm/sPXtA8Xg7IrO5+w35A5a1uSqZJ7BZfKf6Bq2wFX2dVX66BWjeJt/GKwuJfCP9safCr6jodwmp2wx8zCP/WoP96IyLjvmrlgy6hZwXliTPbXEaywyL0dGGVIP0Iro5VEqbWA2ngg8gjuK4HwNeTWdrqPhRYzajw/eGzijBzutmAeBx327GC/VDXoZjSg4qpK+hjRk9kdQlg4yZpUiH1yatWwtPLa3WQzfxYPf6Vkli3JJJ9TT7aTyp0kOTtbJ+lefSr06c7Rj5G0oNrVlp77blYII48HnjkVSvsX1pNaXuJ7eeNo5YmGVdGGCCPQg1Z1KLy7kkcKw3Cq1ZVqlRTcW9giotIxfh0g1PwTqPgvXBJcy6U8mkXDTDJuINuYZeeu6J05/vA1yOl+INNGipo2uWJ1jxVYTNp9zY2cHmXM0sZwJcfwI67H3sQo3de1dLc3D+H/AIj6Xqpdv7P1uMaVdqB8qTruktpD9cyR/V0qz8QLi60vVNPtdD/s/SL3xHK1vcau9sJJFaOPciBeAzFQ4UuSBt6HOK9Zqni6CnU6GUZzoz9x2OJ1LR00eyebxFdRWms3hDWGgaWpu50XptJ4LnPJfCovTOOaYfC/iCOxiuJrBVkZA0kMcwkaI+mRw2PUZrvPDfh3TtBE0lr5895cnddX11IZbm4b1dzzgZOFGFHYCtc9a8LF0qFSX7qNv1PWw+ZYml8UrnjM8M1u+2eKSJvR1I/nTFBbhec/5/xr2SeCG6Typ4o5UP8ACy5B/Os298CaXcxPKrNp+7qy859gD0HSuKOAqTfu6nqwzymv4isec2+o3lj8tjeSx+pV+D7Y9P5/lXQaR44vLdx/aFrFeJ7fI3+BqLUvBWo2+Ws5o7tR7bG/I/41zt5aXVm+y6t5IW/2lwPz6Vlz1qMtOh18mDxcdLP8GenW3jPS9SwjXH2Q9o5BtH59DWnFJHKgeKRXU9CpyK8YqezvLqzbda3EsJ77GxmtXjpTd6mpx1Mlgl+6dvU9gmkjhheaaRI441LO7sFVQOSST0FeT6z4+8ReNtRn8N/Ce2V4UYx33im5jP2K2GdrCD/ntIO2OMj8ayfGtvJ41aws/Euo302iQOXutNtnECXvoJWUbioPYcH9a9K8Oa94dt9PttNs4U0u3gQRwW4jCxxqOgXHAFdlLEUElJavz6f5nkVsvxFN6rTyK3w9+HeheDfNvIWuNU1y6A+3axfv5t3cHv8AOfur6KOB711k0sNvBJcTyxQwxKWkkkYKqL3JJ4A96yvEHiTS9HtoGkke7ubptlnZ2g824un/ALsajr2yxwq5ySBXNeIYdr2d74/c3M9wwbSvB+nkSGeQcjziSPOIOMk7YU6nPWuylQqYl87enc4ZyVPQvy6pqXiiGd9DvhoXhuFSbvxDcgIXXv8AZQ/ykY/5bN8o/hDdRU0cS6laPpXgW3uPDvh53JvNcZCL3Um6Exbxu5/57yZJ/hGMMNF9C1DxLeQ6j40MDwQlXs9DgYtaW7Do0pOPPccYJAVeNoz81dT35raeKp0FyUPvJUHL3pHJXdr4usbF7GZNO8daMwG6z1cJFdgf9dNpjl9tyqfVqytP/sR7rb4X8Q6n4J1Inyl0bXomNrIR2SORsfjBJ+FemW1qCgmnby48/i1VNet7DWLB9Nv7C2u7Bxh4LiISK31BFXHES5P9oSa/EXJeXumCfFWseHgLfxT4YuLIFtv9qacGvLRh/ebaPMiH+8uB6mtXTNS0/V7f7Vpt/b38JbBkt5VkAPoSOh9jXM3Ol3Xg6yl1HQPFr6PpluPMmstVzdWKoP4VLESRDthXx0wtUxZ+F9f8NTeMfHPh9PBbyS7HuYdQe1a+iP3TJt2MQ+T+7kG7k9K0dCGKivZtpLoTzOD1Rp3Wtalr95NpHg4xiOLK32uyj/RbMD7wjzxNKOeB8qkfMf4Tm6Uwnjn0X4fSyw2cjAat4rnPnXF2w4xA7DEr4yPMP7tOig9BN4w0zU9YsdLHhqHT9b8BwQKr6RpF0kL3GCOCx+SSIDjygybieSRxWhpfiTRdajk0Wwv59G1NE2LZ3FuLa7gA/uxSrhgMYBAZaKsfqkeWlHfqC/eO8maPhrT9G03T2h0VYTEZW8+VX8x5ZgdrtI5yXfIwSxJzxWpXI/DXw9rGhWd6uqatdz+bqF5KsEiQ7dslw7rJlEB3MpBIzgZ6CuuryqnxN3udK2H0Un40fjX6GfNgelN5p1FTOPNFoadncoXbWdrew3txMIZZcWaEnh2Zsqv1yMD/AHj61cZVZWVlV1OQVYZGDVbU7GLUbJ7OYsqsyuGXGUZWDKwz0IIBqeGWOeITRSJIjZwyHIPJz+tfntRcsmuzPoYu6TMf4Zs2kXGo+Bbp1lgsh9o0pXO5pLCQ4CHPXy33R/7uz1ql4PSXQNWvvA128jfYR9q0p3bLS2Dt8oz6xNmP6CM96s6uqx+P/Bl2oAlN5c2xcdTG1rIxXPoWjQ49VFaHxXtbqPTbbxVpULzX2hO07QIuXubUjE8I9yoDD/aRa9pR+tYbzV/wMG+SZ538dtNv9Jk0j4o6BAZNU8Muft0SA5u9Nb/XxnHXb98emCa9K068stV0y31CxljurK7hWWGQYZZEcZB9wQenuaIZbPVNNWaF47qyvINysDlZY3X+RBry/wCCclx4R8T678JdQeSS30sf2hoE0jZaTT5GP7v3Mb5U/WvJS56bj1j+X/AZts/Jm5eWUGi6XL4f8RaZeXPhe3cz6VqemqzXOlcnCEJ+8UJkhZEBGz5WGOr9IutTulRvDPxR8K67aY+SPU7cC4A/2mhkXn6xiu66d6ytZ8N+HNakEmseH9K1CQDh7m0SRvzIzXXSzFJLnjciVDszKs9H8U/8JvpPiK+1bwpbpZpJBd/ZpZS1zbuM7PmO0bXVWBOcfN/eNZktj/wj81zZ6V8UfCmh6KZ3uLa2ureOaW3VzuaNWaZRs3Fio28A47CtQfDj4eq25fBHh8H1+wR/4Vqab4b8Oaa27TvD+kWbf3oLKND+YGa6JYmiqS5YXj/WhEYSb3OHuNe8KzMRN8ZfEVzIh+YaTYR7fw8u3b+ZqObU/CQdZG+KHxIiY/xy2Mu38d1rivUtx7Ub3z94n6mudZhG1owVjT2T7nDaHd6tqRMvgv4g6F4sSNSWsNRhWC5I/wCukWCp/wB6Iium8L63a6lc3Gn6pBPpOsWiLJc6bMys4Vjw6MuRJGSMBlP1APFQ+JPDei+IEU6nZq9xFzBdxMY7i3b+9HKvzIfoa5yaDVNSE9hNdx3Pjbwr/pel3RXa2o2T5GyQDAO8Bo3xwHVX4yK1pexxN7QtJfcRJTh10PRp7zA226CJB1x1Ncn4PuG8NeN7rw1cMw0zWmkvtJYkkR3HW5t/YHiVR/tSY6Vp6Dq1lrmjWurae7NbXMYdA4wydirDsykEEdiCKqeMNIl1fRTHZkJqdtKt5p0jHGy5j5jJP90nKn1ViO9c1HF1IVry22LlTi46FWCFfCvji40ESFNK1wyX+mQ7cJDcDm5hHYZyJQPVpPSujrKuYYviT8PLW/sW/s7Uo3W5ti4y1jfQsQUcDqFcNGw7qW9ayZfHFnYhY9a0bxFYXAVfOP8AY1xLCHxztkRGDD0Nb4/DSc+eCvcmjNWszq653xfbX9pNaeKtDg8/U9LJ823UDde2h/1sGfXgOuf4kHrUcHxA8EyrlvE+m25/u3cn2dvylCmtjTtX0nUQDp2rWF3np5Fyj/yNefD2lKalbbyNbxlpc5vTL3T9H1y1utKkSXwp4sP2rTp0J2Q3rAs8WP4FlALj/bDjqwra8JGa/wDiprVwR/oul6Zb2cR7ebMzSyfjtEP51hz6VZ2ep3fgvU4Xi8P+Jne40+YE5s9Rz5jIv93JAmT0ZXA6gV0nwg0PXtF0XUJvFMltJreo6nPdXT22fLYfLHGy56ApGhx2zivboUY1Kqrx2f5nLJ2jylv4uXi2ngDVEMmx7yMWMR7752EK4/F/0q/bafYpax2lgwhjgRY44iMBVUYAH4CsH4nj7f4i8I6I0ZaE376lOQeAttGSmf8Atq8Z/CtVmyfl4A6VjmFZKSjJXRpRi2rokuIZoQA6EAdPSofoDVqG+mjAUnzF7q3Ncn4nmk8Sa1L4Z0q6bTrG2h87Xr+KUK0ETL8sEbfwSOMsW/gQZxllI4aeHjWlam9ezNXKUfiRn61czeM5V0fwxDHPDYahDLeaxMcWtpJBIkhWM9ZZPlwQvyrk7mBGCuqXngPX9evtSsNH1nxTcErDcNp8ziyLR5AG5pEhdgOCQWPAFU444fFGkRQy2n9leBLcCPTtLiUxvqSr0klHUQntF1b7zcHFdLo8Om6fa3N3pkbQWm3e1pCmUjZRyUQDgkY4HBx0yTnslVWGp8tNXV9+hkk5yu2c/FZaCCxuvhJq9gP4ZLG7gL/+Q51b8s1X0xrFtUfT/CXj7UtP1PIP9i+KIpJA/shl2y/ijuPau8tbiC6to7m1mSaGVQ0ciHKsp6EHuKr61pOma1ZNZavYW19bHBEc8YYA+o7gj1GDWCx6l7tSKsV7PqmYy+KJtLmhs/Gmlv4duZ5fKhnMomspm7BZwAFJ7LIEJ7ZrS8U6t/YugT6gsaT3B2xWcBb/AF9w52xRD/ecqM+hJrFn0/XvD2nNZ6csvi3QGVkudG1OUSXHlntDK/38c/JKTnHDCpfAvhfQdUudL8QaNrl9d+H7GSWSy0m5XIsbrlCpLfOvljeqxN9wk44AA0hhKNdqVJ6dUS6sor3jQtTH8Nfhu1xc/wCn6tI/mTbW+fUNRnPCgn+85CjP3UA7LXI6H4ZuoDrHgLVNSupZPElidUtr12L/AGfUkI84oT0w5hkUDptOOldJezx+KviC8imRtO8MOYox/wAs5r91+dvfykIX2Z29Kb8Q2urLRofEVjva60G4XUAijJlhUFZ48dy0TPj3Aroq4tQrxpx26kqF4uRn6LpWmeLdDt9elt7jRtfdTDe3Wnym3uY7mNtkisy/fAdWwHDDBqTUotc8qOz8YaDY+ONLjYtDeW0CRX1txwxjYgMf9qJlP+zVuxkstN+IN7b2bFrLxLarrVo45RpFCxzbT7qYX98sa1JdYtY9ebRWSY3S2DX52rlfKV9hGfXNckqtbD1XCOqLUYyVzlvDsl9MssvgLxIviC3gZhcaDrrvHewMP4VmceYnsJVYf7WOnRN4z0ybU4NI1WG60DUmQeXaaigj8w9xHICY5Of7jE+1Un0vw5430jTfEElnKks9sk1lexsbe8gRhuG2RCGXqDjJHPIqDWbfxNb2L2OoWNj490JkCyWd7HHFegD+IMQIpT9Qh9ya0VShVTi1yti5Zx1OtwfSkrhPDiW04ktPh/4qltLyJyz+HPEKuWhA6om7E0a9gwMiDsDVrUfG91pUZs9X8KatZ69L+7sbBV86G+lJwqx3CApjOCd20qMkjiuWpgKsXpqmaRqpml4m1O+e8h8M+Htra9fRl1ZkDJZQ5w1xIDwQOdq9XbAxgEjrfCHh7TfDejLp9isjEsZJ7idt01zKfvSyseWc+v4DgYql4E8Nf8I7ZT3d9MLvWtRYTand/wB+THCL6RIPlVew56kmq3xA8TXGnyWuiaDHHceIdRDfZ1kGY7WJcb7mXH8C5HHVmIUdyPZw9CGGp6/M55yc3oV/G3ia/fUG8KeFJIn11kV7q4kXdFpkLZ/euOjSHHyR5Gep+UZLfDGi2fh+1aOyaaSeV/Murud9891JjHmSOfvH9AOAAOKb4Y0O00HTmtbZpJpZZGmurqZt011M33pHbuxx+AwBgCtUAk4AzXkYrGSrS93ZG8KSitS8kkV2ojm+Sb+GQDr9aBY+SN9zMEXPAHU0uFsYlcqDcOOAeiio4r1mzHcAyxnrnqKt+zVlW+P8PmRr9nYc11DGP9FgQEd2GTXKfEYy3GnaZqDSHzNN1mxu0xxx56xuPxSRxXUzWu1RLbt5kX5kVyHitX1TxD4c8N28m0XF8uoXq+ltbEP+TS+Uv4miMqzrRV7a/Ip8vK2P0WF7P4ieNbXjyZp7S+RewMkGxv1hJ/Guh6c9PeuY8EzDVtU8R+KVctDqmomG1J6GC2HkqR9WWVgfRhW/qV9aabp11qN9KsNrawtNNI3REUEk/lXPi3zV5W7lU9II5W30azh+J1mdFWXRrTToJNT1uS0mMME+4MsUckYOxiSHkLbc4jHPzUzSLfxJ4ssW16+8WeIdGt7+Vp7TTrJoYhDbE4iDMYy+5lAc8jBbGBioYdFu9U+Hd9p11rVnonijxiftskV0+WEGUUW6qGDbVhCxkqeC7HvWlLrniDQQU8TeD7yK2jUD7do5N7bnoP8AVqBKg/4AcY616dWFenRjGnq+plFwlJtk9r4K8PqY31CC41qZGDCbV7l7x1OeCBISq/gBXN6b8SPteq6fpItiL2fxFcaXMPscwiEMbTAMspGwuRGvGSOTx6dnoWv6Jr0RfR9VtL3aMukUg3p/vIfmU+xAqtB4W0yKC1iT7RttdVl1WLMn/LeQyM2eOVzK/H054ryXNtv2ptbsbg5/Gs3xNrFvoOhT6rco0qoVSGFPv3ErHbHGv+0zlVH1rTVR1b7vQe5rn722XVfiHpEd26DT9FtJNWmRhw0xJjhY+yjzmHuAe1VhqXtKqiE5csbow2sr6xj/AOETtZpf+Ep11Be+JNTifD2VuSQEjcdCOYolH3QGfsc9jpen2Wl6fBp+nWsVraW67YooxhVH+PUk9T1PNYfw8t5JNJm8R3jB9R1+X+0J3xjEbD9xGPZItg+u4966atMbX9pLkjshUo2VwFcVc6rZQ6xr/je5zdW/huP+ytNgxlWvpNvmFR/eYvDCD2+f1NdlLIsMTzN92NSx+gGa868PwzXfhj4a2j7P+JrPP4j1AYx5j7TMpI/66zxn/gI9K0wKS5qnZE1dlE6HwnDa+HoW0W8upLvW3tW1XVLny+bhy22SQn6jaq9lVR0Fbei6la6xo9nq1izPaXkCXELMu0lHGRkHpxXPeJ/BsGveJ31O+2yQDSXs4kE8kbLK0m7cdhGVx69+1avgnSptC8G6LolzJHLPYWMNtI8edrMiBSRnnHFc1SUZrmvqzSKadij8U5jH8PdZhV9kl5ALGIj/AJ6TssK/q4pY4YG+Kl1awx4i0DQbWxiPZTM7Ow/75iio8ZxxX2seE9EkLf6XrkUxA7rbo9xz7bo0H40eDJv7Q1rxbq+1Q1zrktsrA9Y7dEgX/wAeV/1rpp+7hG+7IesxPEcx0LxbofijcfsTv/ZWpr/B5MzDypG/3JQo9lkaoPCNnHp9zqfg2+Ekh0W58yyLty9lNlocf7K4eL/tmPaqGo+KvDHibUtQ8EXUtw1ve2iwZ+w3CsZJGdCMlMKBgENwM9+KjfWY103w1461JfJurKV/DuvuxwIgX2eY+eNomRGBP8MpNaUuaeHcPtR1Qp6Tv0O7NvD9maDy1WNgRgDiuYFrPbvJNIyW8dudzzzOEjQDuWPAHvSx+JdT8QObfwLpI1GPJVtWuyYrCMj+4cb5/byxtP8AeFY2or4fk1UW+ozXfxJ8QW4GdNtwi6daOD951z5UZH/TRnf0FVhIVoRblon3InJSZuReJr/XogPBGjvrClth1Cdjb2MZ7kORulA/6ZqQcYyKqeEdS8PaD45nTU/F7a54n1UQ2V0bS1KWdsVLmKI7AVjYlmA3uWJOPars2j+IfEEAXxZrBtrUtxpWjSNDDs/uSTYEknuF2A+lSa74VsLrwVceHNJtbbTkVA9isEYjSCdGDxOAOmHVTn604V6GHklBXfcqUJyWrI/h/i3t9Y0eaLy7/T9WuVvGP3pzI5ljnP8Avxuhz6ggfdrpq4mPU86z4Y8bOiwReJLRNJ1ZAceXeJuaIfg/nxH6r6V21cWOp8lV9nqXTleJY06QR3K5+6flP4028j8m4dMcA8fSoauXp8+3hnX7wG16mD56Tj1QbSKdU9b0+HVtHvdLuFBju4HhYEdNwxn8Dg/hWLd+M9Ne9fTtAt7rxLqaA7rfSwHWM5x+8mJEcf0LZ9jVm08PeMtbV21zV4PD9rIoC2ek4luAD133DrgH/cQY7N3rSjgq1Rp2HKrGOjNv4X6xca54PtJ9R2jU7YGz1GMH7lzESkn5ldw9iKwfH7w+GfHml+KZpYbXTdShOlalPJJtRHBL2zsTwBkypk/3xXReFrHwx4VkXw3pc0EF1cFrpoZboyXNw2AHlbexdz0yx9q2dVSSTTbkw28NzL5TGOGX7rsAdqn2JxXvzh7SnyyORSs7o5i01bSL4FrHVdPujjJEFykn/oJNXNrYyFOPpXmGmPD4g0Oy1qT4KeFbz7VHukNtdwLJE3KujCSJPmBBUjParC6T4a+ygzfDPxjoWOD/AGVfn5QMYIWCfkemB2rxZYKk3pUR0qo92j1Rx52nKx5eE4JPcVRrzWz1TwhpzNt8W/E/RA3G29s7mVP/ACNBIPxzWomtaHJgWfxn0xGPCpqENqGz7qPLP6VrWwMqlnFq5EKiVzovFujpr/hu90lnMbzR5gkU4MUyndFID6q4VvwqK+aT4i/CaO8sVNnqxjW4tdww1rfwOcr7YkRkPsT61nWsPji7JbR/GPgbWoj0H2WRD+cczj9K1fhtofijQ9Y159bj0iOz1GdLyKOxuJZNk5XbMcOikK21Wxk/Nu9eN8Fh6tK8Z7MirNS2JfDOrQ674fstYhQxrcxBmjPWJ+jxt/tKwZT7ita3t5Z2+Rfl7seBXPeH47TRfH/iDw6YpI7e5VdatFHQmVik6+37xQ2P+mhrpbi7dl8qMCOP+6v8q8+phoUZvnenZGym5L3SUSW9oMR4nm6EnoKqTyyTNukfce3tTKKwqVnJcq0RUYJAfemSRRzJ5ckayKf4WGc1S8Q63pPh3R7jWNc1C30+xt13SzzuFVfb3PoBkmvK4b7xn8YQ/wDZct/4P8BN8pu9nl6lqq5P+qz/AKiI4xu+8eg9lTo88bvRdynLlem4zxv4i07VtZm8KfDLR4te8SQMBeSpIY7DT1z96aQfKW7bF5/LFdFP4J1eK3jZZba4l2gyrGSg3Y527uoz0zg11vhHwzoPhHQ4dF8O6bBp9jCOI4hyx7sxPLMe5PNXdY1Kw0fT5dQ1S7itLWL78srYGewHqT2A5PasqtGnO0acfn1O2hj8RR+1955VfadfWLbbu1li9yvH59Kq12Wqzz6vpE2qeMLq48JeEiAsdqXMeoahk8BsZaMNwBEn7w9Dt6VHp/h+fxBqH9qT6Ynh3SVjKWlgqn7VKO0kxJxHxyIwCw/iPYZ1spcIc7kl5M9Kjn0ZO1SL+Ry1lcXFjeLd2kzwXCKVWRDhgDjI+hwOO+BWj4a1ddI1C5v5bNL28uifPvJnLXDjOQm85IQdlGAPStXUvBN5ES1jcJcL2R/lbH16Vzl7Y3lk227tZoecZZeD9D0NcPNXpaXdjv8A9jxa2Tf4nomn+LNGugoeZ7Z2/hkXAz9eldTb/ZoYVnaSO4LjKKhDL9c14VVmyvryxfdaXMsPOTtbAP1HQ1vQx3s3qrs4q+SRl/Dlb1PZbieSdt0nHoOwrE8Q69aaM1vbtHcXmo3ZK2dhbJvmuGAycDoqju7EKO5rjX8aa4tjNHCtm1yyERSyodqt2LAEZHsCKfpd+lnOIvDEwOv6qM6n4g1oIzQopB2JGMA9TsjXCLyTk9fRw06VeXNUn9+55GIwOIw60jdd0Wb1VstTtbzxfD/b/imdDNpPhi1YPbWWCMO5PylgcZnk4B+4M9dnSPD97c6kviDxddRaprIOYI0T/RdPHPywK3O7BwZD8zew+UXvDeg6fosM0lq0lzdXjebd307b57t/7zt3x2UYVRwABWqK6K+MbXJS0icUKVtWc9feDtHkle60trrw/fvJ5jXeky/Z3dvV1HySf8DVqz9Uh8QOIrXxd4c0nxzp6OTHeQRR297bj+95bnaze8bof9muyorKljKtN73QSpRZwOhFZr6a18BeMnkuYnJm8PeJVk81AO0bOBMg7Bv3i9K1rjxcNGij/wCEy0e88OSMdvnP/pFmT7TxjCj/AK6BD7UvxDbwv/Z1uniSwGozSSbdPtoojJdyS9vI2/MGHdgRjqSBWl8KNH8UaZp103iTULl7e4YfYtMuZxdyWUePuyXGMyMfTJC9AT1r0KVKnjFzOHKzNylT6mxRSUV9ceILRSUUAN7+lU9NtLawluLaCRR50z3Qh3D5N5G/A9C5J+rGrx6VQnsIn1q01TzNk0MMtvz0dHKnH4FAfzr4zNsOqNZ9pao9jCVOeGvQyfFMgj8W+Buvza269exs7infDvxdqmo+MfE/hzXNhMGoXL6TKiYEtrG4R429XRiD7rIvvVfxoB/wkvgSTkbfES/ra3A/rWRPa37Ra/q2io0mr6H4muru0iBwLgFE8yBj6SIzAejbT2rfB1vZUIt9WyqkbyZs+HII/DXifUfBu5ltju1LR1K4VbZmAkhU+kch4HZZEHaua+POlapb6dpfxA8NwmXWvCk5ujEo5urMjFxB9NvzAeq+tdp4xjj8V+DdM8X+GWE19p6rqmmtgjzUKESQMB/fQsuOzBT1Wr2k39lq2k2upWMqXNndwrLG3BDowz0/Qj6iufGU/YVVUjsyqcueHKReH9Wsde0Kw1zS5vOsL+3S4gfoSjDI/HnBFX68m+FVxJ4J+Ies/Cu8wunvv1bwyzEkNbOxMtuP+ubE4HoTV74eatrGj/EnxH4B8SahLeCRjq+g3Vw3zz2sjHzIc/xGJjjjoD6YrinQtdx2tden/ANYy2uel0UUVEKkqb0HOPMFFFFazhGceaH3GabjpIK57xjp14RaeINEX/idaQxmgUf8vMX/AC1tj6h1HHowU9q6GisqdR05KSNHG6scONT07Q9Sh8SaPHfXnhjxWBcQxWdm8zQX55b5FBZfNHUHAEiHOC1O12TVJrE6l4y1b/hDfD5fbHY20u/Ur3nhTImdhYf8s4gz/wC0OlaehTDwn4yfSTMYtI8RySTWmUyttqBG6RAemJRlwDxvV/72Kyvh7p9rJqmpXmuede+LtOuZLa9urw73RTyjwL0ihdCGUKB3BJINexUlRUfrPLdnMlO/Lc0vCfiaPRtZsNBh8Gf8I54cv3eKwuJZEWSW6I34kjGShkAcgsxZmU5AJFTePLvxhp/jbTE03xBb6fo+pwNbx+bYpOI71fmVTyrYdA2Pm6pj+IVd8U6NB4g0O40u4keFpArQzp9+3mU7o5FP95XAI/EVFZtH8RvhzLp+oubPVY38i5ZF2vZ38DDEij2dVdfVWHrWuFxLxEXHaQpw5WVJG+IjRmHUJvBetRdknsp4C347pB+lYd5YzNMX1D4I+Eb9v+elneQb8ev7yFP510ngrWp9Y0UnUI0g1Wzla01KBT/qriPhsf7LcOvqrCts5FcDxteDalqaqlF6nn19Z+DItOa61j4Z6/pUNoy3TNbXCvHCY/nEgEE/8JGenavZISskaTJnDqGGRjg815t8UWf/AIQLVIo2CtcrHagn/prKkZ/HDV6Ywwu0cDpXpYGvKtByasY1YqL0OF8eaT4lj8VWnijQobTVVtrFrR9Lmk8mQhpAzSRSH5QxCqCrAA7R8wqHSPE+l6hqL6U/2jT9VjUM1hfRGGfHqoPEg/2kLCsq18SeOpvEXiK801dM1XS9P1WSyTTZV8icpHHHuMcwJUtvL8OMdPmFbK6p4I+IMJ0XWrHy7+Bgx07U4jBdQv2aM9SeOHiYj3rPEYajiZNKXvIqMpQXkS+KNUbRPD19qi25uJIIiYYM4M0pICJ/wJyq/jXJXGgzRW2m+A7iXzVmT+1/Ft5u5u2Y8Qseu2RwR7RQ7ehrel8A6uNV0SBPFM99oNhfJeSW1/HvumaMExL5wxvUPtJDgt8o+asTw5qEWoa14pjubg2ev3mqSB7K8Bik+zQ/uoNgbG5Si79y5GZD3zWVOhLDUnd6vqDkpyLl9cG5m3Y2xLxGgGAi9gB24pLO5ltJRJCxGOozwRTZ4pIJCkqMjD1Hao69NQg4cq1Rk3rc3Evrey07z9O00vCJi91DB9+MHJZ1QfeOcEgYJySMng61vNHcW8dxC4eKRA6MOjKRkGuStZ5baUSxNhh+RHpWwuoX01zbT2Uazw7hHdW3AdMniVCeoGeVPYZHI58PF4J0nzR2OmFTm0e4zxrqtxpmkLHpsazaxfyiz0uE9HuHBwxH91AGdvZTU+suvgL4e2mlaXKJtWm22Ni7pk3F7LnMrjv826Vj6BqreCVHiTxhe+KHjV9O0syadpBK8vJnFzOO2MgRqR2R+zVVsJm8VeN7vxLJn+zdIaXTdIXBAd84ubj3yy+Wp9Fc/wAVdVGKwuHc3uyG/aTsa3hnR7fQdCtdJtmaQQr+8lb700hOXkY92ZiWJ9WrRO0jDKGXGCD0I7ilorxXJyd+50JaWPNzZ3lh4PurG3jkm1DwJqQvNOAfLXOnOCdme48lpYwPWJa2tb8I6d4k8Rxa9cx2t5aNoz2cEci5+aRw4kHttqzq040b4heHdUXc8erM+i3duOd6lWlifb32MrgnsshJ4rLt9Nn8I6d/ZOsfE3StM0qz3R2Spbob0QgnYrtKzBmVcLxHnivXcJYmnCpDfZnMpKLaOh8I6W3hzwXpOk3VxE506xit5JgMI2xQCRnoOKpTeOvDAv8A+z7PUG1a86GDS7d7xh7ExBgv4kVyyW3hO/JlsfCni7x/Izgi41qRo7UH1AnKJj3SM11en/8ACduq28UnhvwxpyriO10+1a5lQem5tkY/BCKxlhaMNas/uNOeT+FFHXbDXvFEkMafDq38qL5odQ1q8S3eAn+KNYd8qkfVD9K6b4ZeH/E3h7Sp7TxN4rfxBI0u6AtAVNun9zezM8n1c5+tcGfCreLviEmm3HiHxDqllpLJc6xLPfFYGl4aK0SOILHzjfICpIXaP4+PamkSKNmlYIqjcxPAA9T6V6uFhThD3Fp5mE276kd7dW9ssfn3EERkcRx+bIFDueijPU+1eQ6Hf3nhOW/v/iJZ3FjqV/dHzdVTM9j5YJ8qNHUEwRqvGHC8liSSc1bj0+2+Il9Lr/iCxjuNBQvDolhOuVaM8NdsP774+Q9VTnq1X49J8TaDbeX4W1sXlrvy2m647zx7e6xzj94n/At4HpXNXxNCpelJ2LjTa95HRW8sU9vHcQSRzQyAMkkbhlYH0I4NaFjHHHEbqYZC8ID3NeWWK+HbfUWjs/7Q+G2uTAn7HOFbTLpyeqjJhY57oUkx1FdDfeJPEGgwpH4z0X/REX5dX0hHntWz0MkfMkXvwyj+/XIsG6T9pF81tjR1L2jsdPNI8shdzliabUFheWl9ax3VjdQ3VvIMxywyB0YexHWp682V7vmNkS280kL5jbGeo7GuN0dZNXsfEnik6nbaPe+IA2maDPcuNkcKBxE6jIyZJDJLgckbfSrHj2e6ubaz8L6bK0eo69KbVZE+9BbgZuJgexWPIB/vMlZo0fR/FfiO4trnT7a68MeGoP7H061lTfFJOFAnfB4OwKkansfMxXqYKbpUnUnt0OeouZ8qLVpqj+DdCtLHxPosmjWtoi2yXdruubPaowrF1G6MHqTIo789CXa61j4s1nRfC1rdJc2VyRqd+0LB45bOIjahIONskpRcdwrjpUkWk6/4btZP+ET8Qk2qfObDW3e5t1XuEl/1sQ+pcD0qtYL4PXwC+qSwWfw/uvGFsYnlidEcMyttYNjbnaxYHA+9zzWtCjQrT9pB7ClKcVysZpVlpXjrUNU8UaxpVjqFhczC10j7RCsmLSHI8xdw+XfIZGBHbZ7VeTwvqVlcibwp4q1XS3I2ra3Dm9s/+/cp3KMf3HWq2mjxZ4c0q1gGj2HiXRoY1jt7vQGEckcSgBcwOxDYAH3HP+7W/wCEPFPh7Wp3NpqMYuIgd1pcKYLhG9GicBx+VZTjiFW5tkP3OQ5vVrW6l1MHxn8PdO1qZFx/bOhOFuAMf3HKzKf9x3qroMtvPdm38HfEKWSZZCJNH8TwuZSf7qM4Scemf3g/r37ZZmdyRk5OO5rO17R9I162W21vS7TUYFOVS4iDhD6rnkH3GDU/X1J2nG6K9k1ZxMx9d13TYpG8UeENQtEi+9daawvoCvdsIBKo+sf41yN34msdY0X4saxo96t3BbeH4LaKWMkbW8m4ZlweVYGTkHB9q62z8O6joyyf8I14p1WxQjKWl43261U9gFk/eKvsrj6Vl+ItQ1nVfAHxE0PxBYaYmqWmhtMbnT94S6jeKbYSrjcpBiYYyw54NdGGWHc+anuRPmSSkdbpMAtdKs7Vfuw28ca/RVAH8qtVW0qYXGl2lwDkSwI4P1UGrNeNPdnSRXUfnWs0IPMkbJ+YxXnvhy8az8M/DLVblfLhtbWXw/fOxwLecqkahvT97b7Pqw9a9HrhvEETaDe3Vivh9fEegeJZmN5pEZUXCXBXLzR7iEKEICwLKVbDA5OD24KpD3qcvtGVWOzR3J4Y0VheArbVLPwjp9trPnfbUVtyzT+dIiF2MaPJ/GyoVUt3IJ963CcdeK4ZLlk49jVNmMtst38VdBdm407Tb25x23O0MYP5b6peBZbOx8BWup3U0Nrbz+dfzzSsEQedK8hJJ4H3xVrTWGofEDXLOyuU+0Q6FFbmQAsLeV5ZjhsfxY2NtyDj0zmuOsdP8N6XPZaTCuo/EfXtLhigjiZgmnWLRgKrNx5MbDHfzJfSvXWH58NC7supz89puxvxavqWu3jX3gfRXvvtES276tfu9vZKikkFFI8yblifkG0/3hS+A5vCdvruq+HLrxJH4m1rWpvO1EC1zZedHGB5ahQY1bYgOwszkLk5xU9xoeueIo1/4TPWjJBncdL0pnt7Qj+5I+fMl9wSqnutHjHRTF4SjXw3ZQ293osiX+lW8KiNPNi5EeBwA67kI/26VLE0KElGnr5icJSWpnaNFqvjZ7qbxHqs9lbWF7NZSaDpkjQQxlDt2zSDDzZXawwVQhh8prr9MsbHS7JLHTLO2srVPuw28QjQfgK5u01SzHjSw1aw8v8AsfxjYJcwyg9byJBwf9poSPxhNdYOnpXNjnNVWm/Q0pJWOb8a+Kn8OXGn28WkyalJeJcSkLcpCI44EDyMS/BODwOM+tZZ+I9rLZy6xp2i397oFoqm/wBQRkQ2+UV2xEx3PsV1L46c4yQa1/FXhLS/Ems6NfatBBdwaWZ2FtPCJEkaRVAJz027c981y3jPTtN0t9T0tvErW2neIJ2lvNItrL7TfSs6hZFg2HcquFGcqcZOCM8ZUlCUUktRu6dzROmtJceKfBcLR/8AEziOv6AzNkLchgXC56BZxHJ9JTW1pvi3SJ/B9n4l1K9tdNt54d032iUIIpQcSR5PVlYMuBzkcZqrp+j+KvEHiXQdcm0u28NWGkTO8STt517cRtGUMZVTsiRgVONzNlRwMVvQeDPBXh/U77xTJpVslx5kl5Jc3BaUW5b5pGiVsiPJyx2AZJJ5Jr1fqbr04+00a/Iw9oot2MeHXNc1yGN/CPh2eeCUcahqoa0tlHZlQjzZPXhQD/e5q7Z+BZboG48a+IbvWgFy9pETaaeg6n90rZfp1kZvoKpjx7rHii3WbwHo6GxmX93rGrZjtm5xlIR+9k/HYPeo7vwiutSLN4w1W88QYUZtHxDY5/690OG5/wCehfoPSpvhsLtqxvnmXbbxx4YtYX0fwPpba01n8v2fSIFjtIj6GY4iHvgk+1VJ7bxp4h513WxoFm3I0/RH/e/SS6Ybj/2zVP8AeNdDbwxW8CQQRpFCihUjRQqqB0AA4A9qkrirZlUlpHRGkaKW5w3irwzp2gaUviXw3o8Cavo9wuoCUZM1zGgImjeRiWctE0g+YnnBr1fS7211LTLbUrKZZrW6iWaGRejIwyp/IisJQScbd2e2M5/Csj4d3TaHqU/gPUVEL2m640c4wJ7FmJCg93iJ2MB/DsOMGuzLKrleMjOtFXuijYwL4d8f6robNHFZawTqumJ0xJwLqMf8CKSY/wCmjYHBrpM4ORx7Va8ZeG7LxRpsdpcSTW9xbyie0u4CFmtZl6OhPHcgg8MCQQQa5PRNcu7fVP8AhG/FUMdjrag+TIvFvqKD/lrCfX+9Hncp9Rg1jj8LJS9pHbqVSmmrM6QZA3KSPUVWvbSzvk23tnbXS+k8KyD/AMeBqccHPTHalIU/N0GfyrzE3ujfQ47xN4f8A6Rpk+r6h4V0YLHgDytPj8yRyQERdoyWZiFA9TWp4B0m3+H/AIJ1DWvEM4tJrhjfX8aSNJDacYWCEEnhRhRjlmJPcCq3hS3j8ZeI08Tzq7aJpM7R6NGR8l1OMrJef7SjJSP6M3dSJrrUY/GPiN44VL6FotwAJCflvL1TyFH8UcXr0L9PuHPtYaLw1B1Kj1ZzzfPLlQ3wrb393qF74r1y1NrqmohY4bZmybO0QkxwntvOS74/ibH8IroaKTgAkkAAZJJ6CvGq1JVZuUt2dCioxsL3x3rjfiF8RNH8I3FtpKwXOseIr4f6Bo9iu6ec9Mt2jTn7zY49a5rxD8Q9c8Ua9N4Q+FNvFeXEMnl6l4hnj3WOn84YJ/z2lH90ceuecdN8Ofh7ovgsXV5DLdanrl+Q2oavfP5lzcnHTd/Cvoq8DjritFSVNJ1Pu/rYm7fwnOeGfh7rXiLVY/FPxZuodTvFO+y0CI7tO070yvSWUA/fPA5x2r1PAwOBgAAYHQe3pTZpI4YWmmkSKNVLM7ttVQO5PYVyw1bU/E/mS+H7yLRvDsGftXiC6QDzAM5FqrjaQP8Anq3ydlDdRcYVcTK1tvuQrqmtS/rfiJbS/OiaPZyazr7ReYlhA4Xy0PAeaQ/LEnueT/CGqrB4fvIo73WtQ/s/xh4wslEltpwnEVrYvj5FjRs7Gwf9a43tjqo4qh4atri/0+TTvANrcaJ4ddma712dd97qbkYZ4fM+Y8/8tpAc8bBjBFr/AIV14XhgjFnZTadfxZK6la3Dx3xcnlnmzuck8nfuBPUV3L2ODaurt9TJuVQy/C09jc+JEk8Y31xL4wA3xWmpQG3jtc8FbNCShHYurOx7n07/AKcVyOvR+IFszY+ItFsvH2hbgfL8mOG/hI/jwSI5CPVfLYds1X8NvviH/CAeKlvzA5MmgeIt4uIgOsYdgJo8dt4kX8Kiph1iXz05jUuRWkj0C2tN6edMwjh7nPJpt/JDNEbZYU8g9Qy53VzEHjaCW9TTvEljdeGtSIOy2v8AAil5x+6mBMcn0BDeqir3iHWtO0OwF3fzH5iFhhiG+W4kP3Y40HLseMAfXgc1zVE6b9lGNm/xNE7+82UtY8NaFLbyTzKlisSl3lVwiKvq2eAB+FcCmnyTaLeeIYMxaBboHj1C9ItlnXnLIrnO30JA3fw54NdBraxyRW2pfESCXbLMG0nwlaN50lw/8PnqOJWHBx/qk6kkjNa1toupa5e2useNGgmkt382x0mDm0sj/C5z/rZgON5wo52gdTM8voU4c1fd9EdlHM8RTdoO68zz3ZJ9ninaGaOOZBJGZIypZSMg4NJ2xxXs00Uc8ZSdFkU9VcZBrB1HwhpN0xeESWrn/nmePyP/ANavHnhHume1QzmD0qK3mcFY6nqFkR9lvJowP4Q3yn6jpXT6b44kU7dQtVk6fvIvlP4g1R1PwfqdtlrYpdpz9w4b8j/Suemilgfy5opIm/uupU/rWN6tI7HTwmLV1r+DPU9P1/Sb5tsN4iv/AHH+Vv1/pmsy717UdYu59J8EW8GoXcMnlXWoTEiysW/2iOZnH/PNP+BFa88/lWroHiHVtEQRWFzsgBJ8kqNmScnjtknnGK7sJjKSmnWWh5uJyWf/AC5lr2Z38On+GPh/ZN4g12/a61GUeRLql2DJdTMx/wBTCijKqSOIoxjgcE81m3a+IPGVyW1T7Z4f8Pow2adFLsu70es7oSY0P/PJTk/xN/DXN6Fq1p/wkcmveIvtOo6m2VguZCClnGf4IYhgICOpGWbue1egafqmn6gga0u4pPbOCPw6161bNIzXJR2PFqZfWoS/eRL34UfhUVrMtxBHMgdUkQMA6FW59QeR9D0xU1fbJ3PmRPwo/ClopgNPSqOrWZvIrfbtDwXcM6luANrjd/47uH41fbpVDXEupNIuksd32rZmPa205BB69q+bz2GsJep6WXvSSMPxz8useC26Y8SQfrFMP60zwxeR2uq+MWlyNviOYAKOSTBAf61J8QD/AKb4RcDGPE1p07ZEg/rVfw7brca749gbAI8Qllb0Jtbc5rhpJPCpS2udd37S6L/w9vodG8VXvhseZHZasZNU0st91ZCR9pgX0IYiQD0kb0OI9KtW8MeM9Q8OYC6XqJfUtJ5GEYkfaYFHYB2EgHpI3pWRqlpdX1gE0+QQ6tp8wvtMlAzidAfkP+y6loyPRz7V0fiONPHXgHTfE3hrH9o2u3UtKZxgiZQQ8DjtuBeJh2J9q7alH2lN0uq2MlK0rnKfHfw7fal4btPE2gr/AMVF4Wn/ALT0/BIMoX/XQ8dnQEY9cVjfEpz4y+HmgfFbwITPqmh41awRSA00BGLi2YepUEEeq16d4e1S31vQ7LVrVHSK7hEgjkXDxk9UYdmU5BHqCK82+H0Y+HvxV1TwEzeXoOu79Y8PA/dilzm5txjpglXUY6V5FOfKrdY/l1OiW529t4x0Ob4fJ46Fy39imwF+8iIXZI9uWyoySRg5GOxrI8X/ABBt/D914Uvjax3HhnX5hA+rLLhbd5FDW5Ix9xySCcjFcv4Eij8FfEfWvhZqUaSeHNdSbU9BEgATDn/SrT8CSwHoT61neEfDNs1j4s+AXiORmsI4jd+H5m4kNjIxKlSerQy8Z+namqNNN323+X/AE5Ox7jRXn/wM8VXniDwnLpmuAR+IvD9wdL1SLBBLx8LJg9nXDZ6Zz6V6BWdN/V6tpbdRy96AUUVz2s6xqk2rN4d8M2S3WrBFkuLqcEWlgjE4aQjl2ODtjXk8ZKjmp+rzdT2cVqUppx5mQfEefSpNDbRL37TNfajkadb2ab7lp0+ZJIx0BRgrbmIVeMkVR1iW9stf8D3l60C+M7u3Sz1myt23Ca22lpJWxwBFJyrHj52UZ3VFpjiy1i9s/BNwus69MRHrHie/Hmw24HPkxhcKxGTiFCFTOXOevS+HtAsdE+0TQtLc3144kvL64bfPcv6s3oOygBVHAArvk6eFpOne7Zjd1JXRrVzU0kfhfx7ba8ZBFpuueXp+ogjhbnpbTH0z80RPunpXS+n5Cm61oFnrGhXem6wCLS7iMTqrYfBHVT2YHBB6ggGuTBucailHbr6GtS3LZmH4yj/4RrxnaeIwNulav5en6m23/VXAOLecn0OTEx94+wroF5JVuPU+lYnhSRfF3gvVPCfitRcX1kX03U8Db56lcxzrn++hVwezZHaofBep3dzZXOk6swGsaRN9jvR083AzHMP9mRNrD3JHUGuvMaSdqy2e5nRl9lkPxIh+16ZpNiMgT69pyY/vAXKOf0Q16Ya828VShvEnguzKlvO1zeMHpstp3z7jivSeg545rryxfubszru8jzjwJEq6fqdxj/j71vUZ/wAPtUij9EFaGu6LpOvWX2PWNPt76ENuQSryjdirdVPuCDVD4dsZvB1hOORP5s2fXfK7f1rf9a8WtN+1k1vc6Y7I5m2HjPwuR/ZV4fFOkpx9g1GUJexjPSO4PEgA/hlGf9utJtR8D+P/ADPD2s2KNfRYc6dqcBhuYj/fjzyf9+Mke9antWdr+g6R4gto7fWLCK7WNt8RYYeJv7yMPmRh/eUg12UcynHSpqjOVFPYytR8O+LfD+BpM/8Awlukj/lw1CVY72IZ/wCWc5+WTHTbIAefv1n2l1pepahLp1nJLZ6pEu6TTL+Mw3AHqqnhx/tIWHvWnCfGnhqNP7Mu/wDhKdOjXBstQkEd8B28u4xtc+0gBP8Afq6t/wCCfiJB/ZWrWYXULVt32HUIjb3ts/8AfjOQw9njJHHBrvpOnU96jKz7GUuZaSRhTRvC5SRCjDsR+tV9UmuY9Ph0vTT/AMTjXpTY2WDjykxmafPYRpk/XaO9a2qeHPFmjQL/AGbOvivTIwQbO/kWO+UZ48u4wFc+0gBP9+rPw10+a81G+8X6ppl7pcnlnT9PtL4BZLe2Q5d2UEhWkkBJOT8qJW0lOpaE1oSrR2H+NZF8M+EtM8G+FQLW/wBQQabpwQ82sKr+9nJ/6Zplhnq5Ud629I0bT7DSLXTdJfZDaQJDHE552qABk9zx1rl/C91L4l1u+8ZSFjZyg2WjRkcfZUbLTf8AbVxu/wBxI/eumUkEEMfrXmYzFxlNwaTSNqdJpXQ+WKSJtsqFT2z3pnfABJq1FfSquyULKnowya5zx/cTTWdrofh+ZodV1ib7NG4PNtDjM04/3E6f7TIO9csMPGq7UmW5tayRgLrdstzq3xBeGS8ttNDaT4ehRsi9uXcLI8Y7lpQsQPYI56HNbPgzw3aeH9OQvHDcatMTNf37Rr51xOx3OxbGcZJAHZQB2qhp1hY6h4nt7LTIyvh7wags7OJV+R70ph33fxeXGQuf7zv3Fddz3rbGzVNKlHZEUkpe8wOT1JP1rF8Ya1LpOnRRWEAu9Yv5Ba6Zak4E05BIz6IoBZj2CnuRWySqqWZgqgZJPQD3rE+HUUniPWJvHE6/6CFe00JCP+WGR5lz9ZGUY/2FH941lg6Htpq+3UurLlidP4L0GPw34ft9OWb7RccyXdwVw1xcOd0krD1ZiT7DjtXNePmm8Wa4vgWwmUWixrceIJFcArAeY7Ye8xU7vRFP94V0fjvX4/DvhufUFRZrtisFlb97i4c7Y4x9WIz6AE9q57wjoraLp0n2q4+16peSm61G75/fztjJHogACqOyqor2cXiY0I8tjnpwc2zaa3a2VYfJ8pFUBFAwqgdh7UyrkN84TZKBKncN1pwt7a4H+jSBH/uMa8T2EamtN/JnRzOOkkZt3a215bSWt3bw3MEo2vFLGHRgexB4IrjfCUdv4d8X6tPo+p3Fh4O0SxY6nbNN5tul0QHCRK2TFtj+Zgp2neowDmt/xxqN7oumpFp9uJ9Yv5ls9NhcEo87ZwzY/gQAux/uqfaudOhQSXdn4BtXe60fSiuoa9dOQX1C+d/MSOT6t+9f28tehrqwcXQjKpLRLp5kTak+VE/gCz1yye81K7022t7fXr+TUGtEISTTwyKFRh0ckIpbGCHZuDXWwXMExkWKeKQxNslCsCUb0b0PTrUx5JJ6nrXHeO7WG81LT9F02GOPW9b3WpuUyrRWQGbiRivUBW2rnjfItcaTxFXXdmmkFbsUbfXLpbPVfHNmolutWZdF8KQsAQ4yf3+P7rvukJ/55wqa6/w5pkei6FZaVFI0otoQjSN96R+rufdmJY+5Nc7pckOsePA1jpQHh3w3C+m6TPGV2LcABZzjOcKAsSkAjKyDIzz2CurqWRlYAkEg5GR1H1FdGOklajDaP5kUl9pnMePFk1htP8E2rHztckK3ZU4MVghBuHz2JBWMH1kHoaTRPJ1/xlqfiBI0Ol2EZ0XSEHMbRow+0Pt6YMiiMe0PvWVHrd5/ZGs+MbHa1/rVymheGFZP4A5Tzj6qX8yU/wCxGtdlomm2+j6NZ6Xa/wCptYVjQ92wOWPuTkn3NaVX9Ww8aa3YR9+o2Y0ngrTrW4e98M3l94YuXffI2luEikb/AKaQMDG312g+9U9aTV7q1+yePfCej+LtNjBb7fYqIriEAdfJkOQe+Y5PoK7NM53du9c348trjWl07wnZl0XWpmivZUOGhs0XdMQfVvljB/6ae1RhcTWc1GLuFSEd2U9O028k0nTNY8EeMHNjqUazWemeIFMiSR7chY3OJ14wed/rirEvim70i1MvjHw5f6FtbDXEX+m2pHr5kQ3KP99FqlJpOheOPEupahqNjFe6PpROk6XbyoPKRoyDPNH/AHW3qsYYYIEXBGavwaN4k0O3dPDHim4dM5Wz1sG8iA/urJkSr+LMB6V0V5YWVRwkrPuTH2iV0bmmX9lqlkl9pt5b3lq4ys0EodCPqOKy41hk+INzpU+Nus+HpItp/j8mUgj8riuU1JdBhvnvvE/hbVfBuos4Mmu+HpS9tM396QxjO3P/AD2jwM8mtfTNF8Q33jXw74k03xNoPiXR9PkmWWeILFciKaMqwJjzG/zBG4CH5ehp4bC8lVTpyugnO8bNGr4Am87wNobFtzLYxRPz/Ei7CPzU1uVxvhm+07w3rmteEdRvY7OWLU5rmwFyfLWeCc+cPLZsBtrPIpAPGBXZdgeoIyMdxXmYim4VHddTWEroB1qhps1jqZXVoIdxAeGKdv403DJXBPykqCD3wD0p97dRpc2tiY2ke7LLgfwoFO5jyOOQOO7D1qxBFDbwRwQxpFFGgREUYCqBwAPpWWyLH9q5zX9Wv7zUv+EV8L7ZNZkVWurgjMWmQtn96/YuQDsTqx54AJqTxHq2ofb7fw74aihuNeu137pfmisYc4M8wBBxnAVOrtxwAxGJbWguDeeDPC9zOumxzN/wkuvEj7Re3DD54Y2HG8jh3AxGuEXBHy9uHw0UvbVfhMak/sxGW/iOHwulnD4StFn8JabfCPXdUmy0t3LIxR5Ub+Mo5DySYweVXoca3hOL+wfEeu+D5GPlwztqWnHoHtbhyxUY/uS+Yv0KetbR0jS20JtB+xQppbWxtTbIu1BEV27QOwxxXENcTr4bttYmJGt+BJ3s9R3HL3GnELukPruhEcoP96NhXSqqxkJU7We6I5fZtM9FoHBB96bDJHNEk0LrJG6h1ZDkMp5BHtgiqusalp+kae99ql7BZ2ydZJXCjPoO5J7AcntXkpNuyWp0nFyaPcHSfEnhLT5I01HS7pfEPh1cYKIzF/LH+z5omjP+zKPWt6fxp4fTT9NvFumnfVY1ksbS2iaa4nDDPyxoCeM8k8DuRUHh+31rxJ410nxZZ6c+jaVYwzw+bfRlbnUIZQDtER5jjDqjBn+YkH5QCc6Zg8B/DG3murfT7ewudRlYLHaQNNd3jli2xFGXYAtwo+Vc9q914X21OLq6WOXn5W+UpQ6T4z8TOTfTN4S0kkjyIGSbUZh2JkGY4QfRdzf7Qq6l14B+HLrptpAkGp3rbvs1tG9zf3bf3nxukbn+Jzj3qo95408SmTzJD4R0qRSoijKS6jIPVpPmjhyOyh277ga1NA8M6LoOmNJo9ikUsrf6XcMxknuGx96SRss5+pPWhVqFJONJXaDllJrmMq71Hx1r7bbWODwfpuSDJJsub+RPZQfKhOPXzDz0qCPw/wCINEIvPDXirUZrnH7+21u4e6t7vHJJP3oW7bo+B3Q11UaszARqS3oKtRafIBumYQr7nmuGOJxVWXNF/wCRo4Qjozza3htbzXXbw6h8GeNZUM9zpF0C1jqQHDNlPkkPX97H865+Ze1dJ4d19dSnm02+s5dK1u2QPdafOwZkU9HRhxJGSMB147HB4rS8T6JoWt6Z9gvIZZtrCSGeOQxyW8o+7JG45Rx2I/lmuQube51LVbXw94l1EW/iG2LzeGvEUUQVpwAN0UqgbS+AN8X3ZFwygEfL0ThTxXuuymRGUobbHb1Zt7OSRdzYjT+8axfBevQ6lZ3CX1obfXLCb7NqFmxyIZQMhlP8UbghlbuD6gite5uJZ2+duP7o6CuGVKFF/vPi7GvO5/CWDcQW67LVdzd5GrnfFujrr9ogN1JaX9tKLiwvk/1lrMBw49QejL0ZSQetalFQ8TO6a0t2GoJFXwX4vmvboaD4itk03xFFGXaFTmK7QHBmgP8AEvTK/eTOCOhO54k0HS/Emkyafq1v50D4ZSGKvE4+7IjDlHB5DDBBrmPEmgad4gs0tr9HV4ZBLbXMDmOe1lHSSJxyje/55HFVdO8Xap4du4tM8bbXspJBHa69Cm2FsnCpcqP9S/8Atj923+z0r2cLjYVVyz3MJUnHVFOa61vwSsi+JpJtW0GMfutbjizLAnQLdIvPH/PVBtx94L1Jq9wvi7U4PCWjXay2c0SXGs3UJ3Klm4OIVYHh5unHIQM3GVNenq0cqBo2V1IyCpyCD6eorI0Xw9pHhuwvIvDmiWVj58r3Lw26CNZZiOpx0zgDPar+o0/aqohe1laxzfjjULiGGz8E+FQLO+vIVV5ohhdNsh8pkA/vHBSMf3ueimruk2FnpWl22m6fbpb2drEsUMSDARAMAf8A1+/PrXJ/De/IuL+LxE0tp4yvJfP1O1uhtzgYRbfkh4FUAKyk8kk4JNX/AIkeONF8C6Kuoal59zPO/lWWn2q+ZcXcp6Roo/H5ugrzcbOdapyJf1/ka00oq5r+IdZ0vw9o11rGt30FhYWqF5p5Wwqj+ZPoAMk8DNeUyr4o+MzqG/tDwt8PG56+Xfa2pz+MMJGOoywPvxe0DwLrXjfU7Lxd8WIUElu4m0zw1FJutbEdnm/56zc5/uj07D1g8nPU1z80KPw6y/BehdnIo6FpOmaFo9tpGjWMNjYWyCOGCFdqqB/M+pPJqHxBr2m6Glut7JI9zdP5dpaW8ZknuG9EQcn3PAHcgc1m3viC91TUZdE8GwRX97GwW71CU/6FYf77A/vJBziJec/eKismxmW11u8t/BMi674hc+VqfiTUjvtrNevkxhcBiO0MWFHV2zydaOFc71azsvzJlO3uxG+IhHa21tr/AMT122ktykWmeG7bEsbzk/u/Pf7skmRkAlYlJ53EBq1BoupeJ7mHU/G8cQgiKyWWgwyb7a3I+68x6TSD/vhegBI3EvbbxZp9jJbvLF430uVGW703U44455A3J8uQKIyM5+R16YG8YrM8OwQyrND8OtafT7mF/wB/4Z8QK4WH1WPP7yJfQoXj44FdraqUuTDO3kZ25ZXmegQySROGRiD7VbFxb3C4ukCt2da4/S/FdrNqA0nWrO58P6vjIs78ACQesUoPlyj/AHTn1Aros89ea8znqUW4yXrc2ajPYsz2UgHmRHzV65XrWD4h8PaL4gjjXVbCOaSE7oJxlJoG7NHIuGQj2NbEM724Lo+0AZOTgfjXLXWvaj4suJ7fw00Wn6Xbll1DxFOB5QC/fW2BwJH9ZD8i/wC0RgbUqSrO9K6ZLbj8Wpl/bte0vXYfBoePx9Y3Sr9qsb9F+02UB4Ms02PLdMdFcB2xwW5rQ0zTfAui69qWm+DbzR08Yw2rR2VrfXsky2mQSI40LExoT8zJHg8+mKo+Hrea/wBPl03wEl1pXhtnY32vuN97qkp4Z4Xbk9OZ3GOgQY5G3/wh/hltBi0KTRrWSwibzEVhlhJ1Mu/73mE5O/O7POc16M8UsNaM9X3MlDnvbQ5nw7eReE5mu/iDBfaf4iv2Edxq18wltpyDwkU0fyQxAk7Y2CHnucmvQUZXjWRGDowyrg5DD1B71zS2HivQbQQaJq0evadyJNN15zI7J/cjuAC3t+8D/WsLRI9Dj1B7PQb7UPh/rjpk6Lqce+wlPrGhOw894HU+o61yTw9PEtzpy17M0UnTVmj0SiuVm8Tan4fYQ+OdGfTUyFGqWQa5sJCe7EDfD9HG3/aNOsJde8auf7Ia60Hw6QQdTkj23d4Dx/o6N/q1/wCmjjJGNq8hq5Y4Gs58tivaxsWNW8SbdSl0LQLNta11EDPawvtjtwejTy/djHfHLkD5VNS2PhXTdFtrnxN481a21K+WEme5uMRWdlH/ABJDGc7FOBliSzYGT2Elxqnhv4f6bb+HtDsHu9Sny1vplo3mXNzIRzLM56A9WlkP59Kz7fw/qGs3ltq3ja4t7+7t3Mlrp9uCLG0bPDBTzLIP+ej4x1VVr0VGhg4e9qzNSnJ+7ocwsema/wCI9QTSdMu9J0m20k6il7cnHnruwpWI/MiEK5BbBOAcAdaNjo2q3mh2Orw2bNb3lrHcoFO5lV0DAEdcjNbutTSfafipfRs4a28OW9nET03tDPJx/wB/VrtNGtBp+j2WnrgC2to4cDttQD+lebj8JRlCNRRs32PUwuaYilePNdLueQspVirAhh1BHI+opP4gwyD655r13UdMsNQXbeWscpxgMRhh9D1rm9S8Dwt82n3TRnP3JfmH5/8A668SWFlHZnt0c3ozXLUXL+R06bLW8YFlC3LFsyTnJkwPlVT0G1SePQnHU1cqG8hM0JWNljmHMchQPsbHUA+2fzpbOZbi2jmVZEDjIWRCjD6g8g1+rx00PzUlopaKoBpNVtRSaTTrqO2kMc7wuImHVX2naRnuDg/hVoim9j78V4mdwvRUuzOvAStUt3RyHi5pmsPBkl0u2f8At/TTIGGCGJIIx65NLolv9o8TeP7ccMdcRlPQA/Y7fH/16b4guZL/AEPwjfSqqyS67pkjjGAGMoBx+Jq14Y/5Hrx6v/UXh/Wygrx6TccI2u56Nr1Eijh45MdHU9PQ+lXfA94mjeMbjTfMRdN8RF76yUnmK8UD7RGPZxiUD1ElT+I7XZMLlR8snDf73/6qwtTsZtT05rS1m+z6hFKl3p1xx+5uo+Yyc9m5RvVWYV6UZ+0pxqxRlKHK+U14o28LfEG40h8jS/ELyX2nc8Q3QAa4h9AGH71ffzfasn43eE77xR4RjutDKxeJNFuF1LRpQMnz4+TH9HAK4+ldNqEf/Cwvhrb3ttGbPVQFvLVC+Gtb+E/6tiPRwyN6qWHepPCusw+INCtdXt42iM6kSwsRvglU4eNv9pHBBH+zXm46HsqirR2ZrSfNHlZ5v4sZfif8HtJ8a+GYwuvaYyatpigfNFdwk+bbHvyQ0ZHqBWd451BvGHw/8N/GjwZE51bQAb1rYEhpbfGLu0bHORg49146irvh9j8N/jVc+HHcx+GvGjyX+lkk7bfURgzQjjgOMMB6jvUnhsW/w7+M994VYeXoHjHzNS0xW+5DfLj7RAM/312uB68VEdPh16rzXVA3f1KPifVNM8N+NPDnxk0yYN4d8S28Gm60yH5QsvzW103+4fkb2Nez/l/jXiXhTQrTT9Y8UfAnxBG8uganay6hoEhxkW0jfvYlP96KQ7l9BzXUfAjW9Um0O/8AB3iSTfr/AIVuf7PuZC2WuIcZgn9SGTHPqDWVeEXHmT2/Lv8ALYuDs7HovSuX1Qro3jJJr1nfQvEsa6Vfru2rBcYZYZc9R5gYxHHfy66kVQ8QaXb61ol3pV1xFcxlN+OY26q491IDD3Aq6VWVLkqfJkON24mH8Od2lWFx4Ku9i3nh0pajaoXz7YgmCfA6blGD/tq1dfbwyTPsjXJ7+grz463ctYab40vkSO+0WdtG8Vxxxn/Vbh+/X/ZVikwPaOR69HnvAY/KtgI4+xHUj1zVYmhCFRzk9HsOE5W5USBreyYqoEs/r2Wqc8zuzSTSKPVmOAKaAWOB359hXL/FqC5uvh9qVtYxu07vb7NsZc5FxGc7RyQMZx7Vyyquo1HaJpbl13Yvim8bw14gs/F8Un+gRqtlraAjIt3YeXcEDn905P8AwB3q38R4ovD+s2PjuOMNbqg0/WHDcC1dsxzEd/Lk6/7Lv6Vm6LpmoN4x8TQ69NDqcN1Y2sRkWz8mORCZw6Y3MD1557itT4e3X2zStV8BeIGW9utJQW7+bg/bLGRSIZCO+VDRt/tI3rXpYNqpTdCTvoYVNHzIr6zG03xL8DKvKRzX859CFttgP/kSvRLySOG0lmmcJGiFnbP3QBya8g8BC9sfizaeENTd5p/D+kXjW1wzZae0kkt1gkYnqwVXRj6xk969I+IMzW3gLxBcKOYtLuXH1ETGu7CU3Sp8rM6jvK55Fpdr4IisLePS/FnxTNkqAW4t4bwx7P4dpEHTHTmrSw+GgcDXPjBLztP7u9H/ALTFbFhHLaeGtBsg8i+VpdunBIAIQcGgyXanaXmyP9o1nFKoub3Ry91mSLfw6pyJvjDKAcYzejP6CpFTw+qj/iX/ABdlAOOZ7z/4sVo+Zdf89Jv++jSGafoZpB/wM1Sot7cor+TM1v8AhHlHPhX4tS+mbu65/wDI4qjqumeDL4wDVPhh8StQNvIJYPtNxK+xh0Zd11x/9euw8PySPqG1pHYbDwWJ9K67Vf8AWxf9cx/WsKtd0L+6rq34miipWOZHxHuiCE+HnjQn/atrdf8A2tW3oeraX438KTSJDcxWt2J7K5t518qaN1LRyxsAeGBBGQfcHmk968v8T6Wv/CufFFlKZvLs/GkF0PKlaN1jlnt5GIZSCvEzcg0YTHOs5KS2FOmo9Tr4vDnivwpCIdHul8S6PDGFisr2RYr2IDoiTY2SDGAA4Ujj5ql8P+KNK1i6fT1kls9ViAM+nXieTcxeuUP3h/tKWX3qIS+NvDOwWE48WadEMPbXrrFfqB02TYCSH2kCk4+9mra3ngb4kWw0+/hT+0rVs/ZbtDbX9lJ/eTo6kdnQkHsSKiWHw+KXNTdmNSnDc1jgckgL3JOAB6159FqWoCzu/G1vbZ1jX3XSfC0Ui5EFuckTt6KxVp2/2EQVs654H8XXFovh+z8UJd6BdgQX0t+pGoRQE/OsUqAK7MuVy4BG4nJqpoV/Z618RdQHnJbJ4eU6XpWmsDHIqYXzbjy25IYqqIw42oTn5qzpYd4SMqktX0G587SR1Pg6xh8MeH7TRbI+Zb26YLSctK5JZ3Y/3mYsx9ya2NtncE7f9Hk9D0NUf1qrq2oWelaZdanqEyw2lrE0sznoqqMn/wCsO5rhjiJPSWqNHBWvsY3jeK51XVbXwLYTFJtRjM2pTxnm2sA2H/4FIcxr9WP8Nei20UUNskEEaxxRqEjRBgKoHAA+lcl8LdNvk0648Q65EYtW1llnkhcc2sAH7i3/AOAKcn/bZzR8TdSvfJsvC2izGHU9cdoftCDP2O2Ufvp/YgEKv+26+hr3sPRjQhoc0pOT1MO1dvFnjSTxFMp/srR2ls9IQ9JZs7Z7n3HBjT2Dn+IV09R2OkRaJplrplnB5VnawrDAq8gIowBn6VJXz+KqTnVbkdUEktApDn2x6miuY8YtdaxfWfgrTZZIZtTR5NQuIyQ1rYqQJGB7O5IjX6sf4ailSdSaitxyaSbZmR+ILho5viE8T3XnE6R4SsGbAuGd8NOc9PMKZz2ijz/ERXW+CfDtto+hR2TXvn6lI7XF/dOuDdXLnLyH8eAOwCjtXM2eoWl98ULnTbw/2ZH4fiFnounTJ5ZmDIu+6TcMOMYiXbkgB8/ertP8816WLr+zapWvFIypxv7w+7iNojyXBEcSAs0hOFCgZJz6AV51BfzLpFx4tt2L634vdNO8Pp91razAJWQg9AB5lw3/AABewroPFzXXiC9tPAlvcEW98rT6uyvh47FDgqD2MrYTn+Hf6VBoA/4SDxPdeKpI0FhbB9N0KJcFFt1OJJ1HYyOuB/sIvqaKSp0KbrLd7ITvJ8rNvQtLtNF0Wz0iwVltrSFYo9xySB/ET3Y9Se5JrnPG9jbxqmn6UkttqviSb+zg1u5UbWX97OyjgtHEGIbGc7RnkV2P0rhl1NvtXiHx8kcc/wDZavonh6OQECa5LhZGHqHm2R564jb1rkwcHVq3lstWaVGlHQs2C2N/8RfsljY3KaV4SsxplgwUGDz3VfNAOeWSMRp+LjnBrsVGcknAHWsrwjokegeHrbSxKZZUDSXM5PM87sXlkPuzlj+PtU2nabDp0j/Y5JordwMWxfMSH1UHlfTAOOnAqcVUVWq5X9BwjyxsX2OSMcDsK8+bVLmOLxN42slEt9dTp4b8OIX4kYSFWcfWZnJ/2YAfrvax4kOn+GNY1C6sbmxutNtJJmilUMrHB2FHHyuCw7cjuBWfBpVpp+u+EfByIXTw7pTajKT3nk/coxPckm4b8q6MEuSMqr6KxFR81onSaBpFroOg2OjWe5razgWFGY5Zto5JPck5J9yavUA4J7/WlYdxyvY157k3q+pqhBkHg4/pXEfEfRdL07R77xdY2osNYsESYXlmxhkdFkUssmzAkUruBDZGCa7euY+LERn+F/iiJc5Ok3BGPaMn+laUJuE00xSWhN4u1bWrjxdqnhz/AIR3Rdd0WDTre4e0uZPLmlMpmUgbg0bD930O3k9a5exbw9a3kdnoOv6t8PNTcHy9G1pN9jIfVFdth/7ZSj6V0r3Qk+KNowORe+FYpc+uyfP8pTW7f2dnqFnJZ39pBd20oxJDNGHRx6EHg16uKxfs6rhON0c8IJrzOeurvxBolxHe+IPCX2vMPlSanohNyqJndzCQJVXPPyh/xqvL440/VUt7DwbLb63rN5uWGBWIW2Cj55bgEZjRcjgjcxIUDJ4t2fhSTRZWk8J6/qGjKVAWydvtNkPTEL/cHT/VslJH4k17SWnbxR4TW5E0WybWfDyb22DON8J/fDGSfl8wDPFZ04YWrNPbyKbnFamTa2bR/bfBnhjVJ3vnkEnirxJgec0hHMMbDgSlcAAfLEmP4iK7LSrCy0rTbbTdNt0trO2jEcMS5IRR2yef8a4vwdYS2ei21v8ADTxRpGv6dAGZ9P1QiO6BLFm3SoAwcnOTLGST1PetWPxpZ2c8dn4o03UPDN5Idq/b491ux/2bhMxH2yyn2FRjqdaeqXu+QUpQju9Tqa5fxEf7B8T2PiyOMPYzKuma2hxta3d/3czZ6+U7HP8AsSP6V0guLdrb7UtxC1vtLeaHGwLjOd3TGK5NYtQ+I8NzY2Qaw8ITI9vc37rifUlOVZbcH7kWMjzSMnPyD+KufBwqOqnFbGlRxUdSHSU8SeGr248E6ZoNxqaQOZdKvZpNlrDaOSVSaTk7o2ygVQWZQp45Nbmm+HdM8N7/ABd401pNQ1K3Qs1/dkRW1kD1WCMnbGOMZOXPdj0rodXv49E0G+TSbc6neaXZeamnJcAzOqqdinOSC20gE9fevPJbCfWNBHjLxBqcWsXsdi95p8ESYsLN9hdHSI/fkHTe+T1wF6V7MoU6VS6XvSf52RzOTa9DauPEviLxbFjwrA2iaY7Af2tf25M8yY+9bwHGAezyY9dpGK5q6v8AUrfwsuqajdT3es+BdTaLUZmVd9/YSKMyHHHMLpIccb4TxWH8O7e813wX/a+ra9r6vJdTRy3UepiOO1VE3K5VvvZJxge1aHwXefVrmCTWLqW7TXtKu9Oui/Jk8hwUJJ5J2TyjnsB6V6GKy+rRc3OaavytW/XqclHGRqNJRtdXPU8hhuUgg9COhHX/AD+FXdJZWkeBxuVx0PtXHfDGaabwNpsM8pmubJXsJn7s9vI0JP47M/jW7capp+lus17qFpaBTnM06p/M18nSbpVV6nqNc0TUlvnjzHDGsIHB7mqju0jbpGLH3Nc1qvxA8JjUmg0++udXlbH7vS7Ka756fejUqPzpYtY8WX0/l6X8PtTEfafU7uG0T67QXf8ADbmtqtDEVJNWbX4Ci4JJnRGsvxRodt4g0SfS7iR4WciS3njOJLeZTlJUPZlbB/DHQ1lTp4wglL694r8FeHrfnKRo88g/4FK6D/x2sHUtQ8JXlyLe5+IHjHxBKPlNvoELCI/VrWIfq9VDAVYtSbSB1IvRIujVmnbw742mtDb6hLcHw5rsanAjk8wqjH2WZRtP92c13R69MVxOkSeBLjwN4u0e60bV/DWlWMqTapNfTETl2RJFuPMDu+4BUOScjaOKsNqmseHbeO9u5j4p8MSKGj1mwQSXFuuOs8cfEi9/MjH1Uda6MbhZVLVIavqRTmldM66ioLC8tL+0jvLG6gureUbo5YZA6MPYjip68ex0BUN21slrNJeNCtqqMZmmxsCY+bdnjbjOc8VN2rmNUu4dd1a70Z5YotB0pRN4gvJCBHgDetsCeCSBukP8K8dW41oUZVp8qIlLlRleCdVHg/w9fa5b2V9/ZOr3UcPhjw8r/vJCQfmQP/qlk5faSFRFBOCSK9B8J+MNI8SJNFZtJBqFtgXmnXK+Xc2zEdGQ9vRhlT2JrkfDSz+JNXPjTUrQ28flNBodq6FWt7RsZlde0kuAf9lAq9c1yfx31i3im0zQ/DlnJe/EC7JGjmzmMU1kn8c8rr0gGBlW4bGMHBr2Y41RqqlFXS6/qYOnePMz2PxN4a0bxJpo0/WbKK7hVg8e4EPE46OjjDIw7FSDXlNr8O9U8B+NdU8aMupeO2vESJJ5pA2o2EI6pGpwkidCdu1/Zq6DSPFni7wrZwR+P4ItXthEPO1rSLZgIWwM+dBksFzn50yMdVWvRNLv7LUrGO8sbu3u7eTmOWGUSIw9Qw4rrtTrwune5nZwOHt/F3hqfw/Pr0esW406Bis8j5VonH8Dxkbg/baRk8YFYutS3WraT/a3ii8ufCHhMHBhZyl/qGThUIX5olYfwLmRgcHbyK9AvvCnhu68QReIp9DsZtXiAEd00QL8fdJ9SMnBPIycYrzbUoNW8PeLZ/EfxBgm1a3R2Gm6taQmS202MnAVrcAtC5HDTDeG7lRxXGsFToJzScuyNHVcrIuW+n6l4h0+001rI+F/B8UYSLR4RsurqMdEnYcRRlesa5Y5wzDkV3NjZaZDZw2VhBFp8UKCOGGJAsagdAAOMe1U7K6tr21S6s7qG5t5RuSWGQOjD2I4qavOnjKkn+8+41VONtCW5tZYD86ZX1B4NY3iDw/o+vwRxavYR3JibdBLkrLC396ORSGQ+4Irct7yaMbDiRP7rc1K0VrcDdBIIpP7jdPwqVTUnzUnZ9gT/mOCvbXxFY6VcaZrVnD8QPDzIB9muo41v1H1bEc2Of7je7GqvhlZmWabwBro1WwtyRc+HtaeSO7s2wPkjkf95GBxhZAy+jAV0XirXk0OWGwhsptS1m6/49NOtsGSXn7zN0jjHd2wB9SBXNTxrofiu31jVLaHxD8RprMw2llZZW206BmyS7HlUzjMj/M2MIvavQw8qlWLVeKsupnKyfusXxEz32mrqXxCWXQvDxcRQ6FHL5t5qUxJxHL5RO4HtFGTnqxxkVeXR9R8UtbTeJLZdN0K3CNZeHYiAo242m6K8OQQMRr8ikdXPSt4i/tuWxS38f8Ah/TvF2lhhJ9p0i2aK6sJMcukZYuQOcPGwk/2TU2lPrUWmR6h4P1iHxroqJhrS4mCajCP7okOAzAfwShW9WzTmnKly4Z6fiJfF752tvPJAf3bceh6VZ32t199fJkP8Q6E1zXh/wASaTrjSQ2c0kV3Cds9lcxNDcwn0eNuR9RkehNbFeWqs6fuz/E3cYy1RYns5ofmxvX+8orO1OwsdTsZLHUbO3vLWUYeGeMOjfVTxV+3upoOEOV/unkU3Vb7S7bTLnUr6RbOK2iaaaRj8oRQST+QquSNT+G7S7EttfEcf4Ps73RviJH4f8P6hfDQIbE3N/Z3UhnityxKwRwM3zoSVclSxXanQZBrb8X+PPDmj6ndeH7/AFK902dbVHkv47NpIbUylhHufayq3yMRvG3A/Cn/AAo0+7j0GbW9WR01PXZv7Qnic826MoWGH/gEYUH/AGtx71meH5VuvG3je5Ufc1KCz+qx2sR/9CkavZnUeGw6ctWYJKc9NjF8HaN4h8NaNPdaSuk+NrS5czSalaXIjv7w/wB6UuWjlf6OgHQBelbOleMtDvL5dNupZtI1QgH7BqcRtpv+A7vlf/gBamXfgrRftr6hpJvPD+oO/mPdaTN9nMjf9NEwY5P+BKag16PxZJZy2Ws6RoPjvRyATazwrbXWfUbswuf++PY1wyeGxLu3ZmqU4eZmNMLnwf43nYbW1DxRDpyHuyq1tb4/R/1r0ByWcse5NcemieF7r4YaRb6Dex+E7WbU11CxS+II+1LK0nlOrP8AMNynKq3QfKcCrEureK9DC/8ACSeGHvbULuOpaCTcx49WgOJV/wCA7x71rjcLOUY8ivZE05pXudPRWZoWv6LrsPmaTqltd9zGjgSJ7Mh+ZT7ECtOvGcXHdHTe4rDI61BCpiup12nbIRIGMucnGCAp6AYX25NWKpak0UEttdSNBH+8EJeRcnDkAKp7Ets69cV+jM+cLv40fjSmkpiD8aQqWYAH256UtI1efmsOfCTR0YV2qxOM1jUv7W8PeHtQaAxM3iOyUx7s7St4EPOBnoT+NP067az8b+P5BH5n/E1thjOAM2UPJp/iia3k0vT1s4hCIPE1jE6qAAGF5Hk8euc/jUmiQpJ4/wDiFG43K+o2mR7fYoa+couP1ZuW1z1Wv3mhXurue7fdNJkdlHAH4VD755/lUl1C9tcvC+cqePcetR17VOMeRcuxzyvfVljwlqI0Lxt9nkGNM8TSMyntBqKJ8w9hMgyP9qNu7Vdv4I/C/wARGQZTTfFBMkahQI4b6NMv9PNjXd/vRMeprE1CzGpadcae0gieUB7eY/8ALC4Q7opR/uuAfpkV0ke34lfDN45AunaujFX7tp+pQN1HrtkAI/vKfQ1z1KfPGVJ/Iq9ndGR8X/Ck3i7wPd2Fi3l6xaut9pM+cGK8iO6Ns+5G0+xNcheH/hdfwTgvtNJ0/wAS2Uwng5w9jqlueUOOgLDH+64r0jwjqzazoUN3MqxXkZa3vYVH+puYztlT8GBx6gg9687naL4c/G2OfZ5Phvx0wjmbGI7fVUHyn285cg56sM5rw6Tkrw6x1X6o6ZJb9DP8TX958RPhJonxG8LQ+X4o8OTm9W2YfP5sXyXVqcc4YA/X5ah8YeIbe1uPCnx98PiSTRrm0Sw16BV+YWcr4Vz/ALUUpIP5dM1rwwf8K7+NzbWEHhjxuxO3ACQauO3t5qg/VhVXw9p2l+E/iJrvwr1OGNvDPi6KbUdIhk4jV2BW6tRn/vsexroXKvT9HuvkR1PYlZWRXRldWAKspyCD0NFeYfAfVNRsYdT+GviO4abW/C8gihmfO68sG/1Ewz14+U+m0Zr1CudJRbpTenRlO+k1uctqv2PRPGdvqN1arJpPiJE0bVAx+QOci3dh0w25oj/vp2FSeBJZLRb7wjdZ+2aDIIIyzZaa0YE28vvlAVP+1G1a3iDSbTXNGu9IvlJgu4mjYjqmejqezKQGB9QK5KW/uDpemeLt/m6noM50XxP8gQyxAgPK2eyMUnH+w79zgdcabq0XSl8UdV6dCOZKV1sd6SNu1enf3pjyJHG0kkixoo3M7HAUdyT2rK8Q+INP0WaG1lM93qF0GNpp9onm3NztHO1PQcZYkKO5FcxrUKu8U3xE/wBOnu1Lad4N0/8Ae+YFwd0w485hxkttiX361yUMJKvrsjWU0jRj1jVfFkE3/CIzQWGjpxL4hu48xFf4vs0Zx5hGP9Y3yA9N1ZGmeILHw7pNxqvgjw7PqWi28ouNX1u9ZmuNTQcSPDn5pWUDdubCYUhAeMbCaHqniZRceNlhSxAX7P4ftnLWkSjkeef+W7jjj/VjHAOM11WxGTyyo2Y27ccY6YxXU8VTw/u0lfuyPZuesjYtbPTL29g163jgmna18mK6U5LQuQ+AR1UkA1i/GSf7P8KvEz5wX02aIH/fUp/7NVH4VCTSX1jwlvZ7TS5Y5tPJ/wCWVrMGKQ/9s2SRR/s7KPj4yr8K9TRpBGJprWEsxwBvuYl5P417KlzU+Zdjmas7FDxB4o0vw5fQ6ZeW9+5FsZ5JLe2MkdvCrBDJIR91QcDgH1ph8c6ENWFgxvvL+1/YBf8A2Zjafac48jzem7PHpnjOeKxfFT+Dbzxiuqa34p0ZNPXTWtHt21dYvMYzCTDgMAyYHIJ69q42XVvD8emHwt/wm3hN9E/tr+0ftaahvuTF9p+0+T5aqV3eZ8u/djbzjNfPKkmtLnWz3EkgkGuT1k/8TWf/AHv6VJb/ABD8H3zqtnrH2t2IC+RazyZz/uoajuNW0G4maYWPiCZmPJj0e6xn2/d1vg3KlNuUXqTNKasT+HeNQP8A1zP9K7DVPvQn1iFcZa6na27Ga08OeKZm2kYGlyDI/wCBYq3qPirVJBELX4f+LbgqgXPkwR/+hyita8J1uZxi9l+BCai1c3K4zWdkmlfEqxPzMtpb3wB6Y8jAP5wn8quLrnjKQfufhhrf0m1Czj/9qGmaHoHijVNa8U32saHHolvq+hx6ckTXyXDNIpm+Y7BgDEuOp6VOBw1WFVuSsrFVJxa0OpVvMjSTP3gG49xWd4g0HSNftkg1exiuVjbfC/KyQuOjRuPmRh6qRWRYWHxQtdJtLVrHwcskFvHE8s2pXDb2VQC2BCOuM9aSWD4jKN02teALMd9y3EmPzdawWArrWOg/aw2J7F/GfhgMtrcnxbpir8sF7IsWoJ7LNjZL1/jCn/aOaui78C/EiL+y9QtwdRtPnayu0a2v7J/7y9HXH99DtPYmsC41HULUD+1vir4Asf8AdtQP/Q7muX8Tt4N15IBrHxx0Z3tmLW8tla2qzQN/ejkBZkP0NelQ+sL3almjGfJ9k72TR/GXhre1hdf8JbpqKSsF5IsWoJ7LLgJL7b9rerGs2zuofH/iez0lbHUrfTdJdL7Vob21aDdMD+4tmDfeww8xsZU7E5Oa0/hR4k8O3EZ8N2PxBuvGN/AnmmW5iBmjjxgbmRFXGehbk+pr0ONV252jNa/VKXtFUS1F7SVuUivZobOzmurqVI4YUaSR24CqBkk/TBNeb+ClutXurzxrqMckc2roq2UEgIa2sVyYkI7M24yN7sB/DW18YbHXtT8MQ2mjWJv7druNtTtYpxFPcWoOXjiLfKSxABBIyu4Agmq+h+JNH1a8l0+3maDUIEDTWFzE0FzEp6ExsASPcZHoa5sznNQUUtHuXRte50FteSw/L95P7pqUx2l0f3LeTJ/dPQ/SqFLXkxry+Gauv66m8oK91oV/EN5DoOk3eq6luS2tImlkKjcSoHRR3J6AdycVxBXXrGxGnLNJZ+MfGDG4uZkbJ0ixjAA25/iRWCAdDLIx6A1p6vqcer69N/aF4YvCvhXF7qs5+5PdoN8cOR94RjEjD+8Yx6itHwJY3upx3nijWN0GrauQy2knW0tVz5MA98Eu3X5nYdq9OjSjRpudNavZMxk3J2exk6zDrcOkyab4q0eDx9oaMNjJCiahGB/EUOEkYf3kKN6Kah8Nm8kgkuvAviBfE2lQMVn0rVpGS/tHH8CyuNy+m2Zf+B4rupYpYW2ypj0yOtYeteG9J1W9TUZIZLbVI4zHDqNpIYbmNfQOv3lzztOR6iudYy/uYiNy3T6wZy91aaxaaZ/ZdywtPFnjiZnvXWUM2nWMagNGh/iKRkIMf8tJWbpXdWVrbWFnBY2cCQWttGsUMaDCoijAUfQVyOrxaqIYdP8AG2iR+NdJikDW2o2UAj1C1YdJGjUjJ/24SD/s80mkw+IL21ZvAfjHS9e015DE/wDawY3WmnIBGVALlRnCShW4GWxW+IovERj7F6LoTCXJfmRs+OtUu9M0Fk0td2rX8qWOnIRn/SJDhWI/uoMuf9lTWP8AYYj4g03w5bRy3WleCLSOabagLXV+8Z2Y5wXVCzn/AGpl9Kb4Pk8Jp4g03UbjxN4g127V5INO1DUoyljJO/yt5JVFj3EAquOoJAJJpNAWaT4eeIYNMjnTXRPqCXg3fvDqB3EkN75Tb/s7Kl0vq1Brq2CbnL0LvgvxXe69qmrWd14f1XT47S7aKKS5hRVChEO1iHb95liemMd811dfNX7KugfGPSfHeqXHxCi1yPTZ7F2U3tyJEe5LxjJAY/NtU8+gr6Vrz8TTVOdk7mtNtx1OS+MWf+Fbaov8Ja3Df7v2iPPH0zV4bP8Ahb/iZufNGlacB6bd1zj9c0fEfT21XwBr1hGMySWEpi9d6qWX9QKjlw/xQtdZgw1rrnhuMoR1d4Ztw/8AHbgfka6aHvYSaIl8aOj/AJUqnHuO4rN17WtN0O0S51K5ESyyCKCNQXknkPRI0HLscdAP0Fc1qs17NFb6l431OXwlo80nl2mj2su7UL9yPuSNHlgSP+WcPPq3asKGGqVtY6LuXKoorzNjWPFmkaffHTYPtOq6pzjT9OhM8+R2bHyx/VyoqrrFn421/wAN3lp/YmlaFDeWzwyNqt8ZXjV1KnKRArnB6b8VX0aLX5LP+z/DOkWXgXQSzctCsmoTf9NNv3I2PXLl29QKyfE3gXTNf8SeH/D95/aOsFpP7Q1C91K7eYpbwkYTaTsUySFV4UcK9dtKjhozUfikZSnNq5seLNEk0268N6jF480Pw7d2GktprPqFssiXS/uiWUNKmMGP3+9Ve2m8TTHbY/FDwBqbHopsdmT6fJcn+VWvDcMfiTXNV8Y31tHLDct9i0lJowwjs4yRvXPaV9z57qE9K1NV8OeF7yMtqmgaNcKO89lE38xV1sVRlVcXC4QhK10xn/FdWtr5s2g6NqpAznT9TaMv9FlQAf8AfX41Q/4TnTrLYnibTtW8LyO20f2na4iJ9pk3RfmwPtWf/YHhHTcroVjcaUxOS2m3ktqo/BGwfyrSS38aaVF/xKfFltrVrKRi18QQBiVP8KzwhT/30r1M6FBpOScbgpT73Lur6D4c8URQXl5aWt8VO63vYJNsqE90mQhh+DVUgs/GOhqU0/xFBrmmAMZrTXlzIE7gXKDOP+uiN9a5ydfDNjHdT6lourfDK9ZwZNR02RWsZGJ+8xQGIg/9NUXritkaH4v8QGz0nU77SNQ8L3Dedc6tYSFJLy3A4gMYyB5hI3MjEbQwwNwp0sPWpu9Kd4icote8iPwV4R8F+NdFj8RReF7rQ7S5uWeWwiuSlnqSo3yyNGh2SRk/MpKqW7gg4Ozrvie91HUrrwx4N8tJbfEV/qzIDBp54zGg6ST7eij5V43H+EyeONV1Ce+g8FeF7gWVw8Ky6jdw43aba8hQg6CWTBVOPlCs3YZuaPptlo+mw6dp0AgtoQQqAk5JOSzHqzE5JY8kkk1ti8YqC5Y7ip0+Z8zOOv8Aw9D4JS18WeHoLme804u+rF3Mtzqds4BmLnq8qlVkX02lRgHFT2NlFpmqXnhmGTd4e8RQTXmjzxD5YTIuZoBn/eMqexcfw12o9OvtXCv4fuF+1/D+SZreWMHV/CF82WFuyHmAnuIy+3b3ilxzg1hhJyrwcJPVO6fnuVVST9TmpfhPrknhqHw9/b2n/YoLp7lD9nffuYBTnnGMDpXTeCfDZ8Oa74R0X7ULmW1W/vJ3UbQVKKnA6gZdR+FdF4R1n+3tIW6ktzbXsTtb39qxy1tcJxJGfx5HqCD3rkptWmFl4n8Z6fh7zUHXw54a+fiQhirSL7GYyMT/AHYAa7VmmMxknTrtWTu9LanLDB0KHv01q9O5XWPwJ9r1P+zb7x34mhlvZ5pNP0szraLI8haQB0EaEbi3Vz1rT8Oaba2GZ9B+EGl6XITxNql5D5x9yUErfma6zQdMttE0Kx0Wy3C2sbdLeLJ5KqAMn3OMn61cFebUzGV/cijs9j3Zz3/Fx7tyk/iLQtHtugi07TWmkC+0kr7c/wDAMe1Q/wDCHC6DDXPFHijWlcENFPqLQRH6pAIwfxrp6X6c1zTxtaW8i1Tiuhg6L4N8J6MS+meHNLt5D1l+zq0h+rsCx/OrfiTXtP8AD+mi6v5HAZhFb28K7pbiQ/diiQcsxPYdOpwBmsuTxFf6zcPpvgizi1K4DtFNqM+4WFqy/eBccytnjYmeerLWPp1xBZ6nI3h1j428XRs9tPrN5hLHTM43ICvCAYX91HlzxuI61vSwk5+/Vdo+ZMqiXuxQ2/0e8/suLwxqAt317xVqQ1XXIo3yLWzjZPkHsFjihB6FmYjjONq68N3em6lLrHgy+j0m7mfzLmykTdY3rd2eMco5H/LRMHpkNirvhfw/Fo3n3dxdS6lq95tN7qE4AlmK/dUAcJGuSFQYA9ySTs1NbGy9onSdktAhTstTgrSG0vvEc40Ff+EI8Yy5luNMukD2OrKMAuNuFk/66JiRc/MpHFbum+KI/wC2BoOv2cmh62xPlW9w+6O7A6vBL0kHtww7qK0de0bStcsVs9WsYruFHEkYcYaNx0dGGCjA9GBBrl9cefw7psdj4rgXxZ4Wnu4Y4TMoN/ZyO+I+p/f4YqAy4kHX5sVsp0sXZTVpfmS1KGq1RteK9Vvrd7PQdDjSTxDqu9bPeu6O2RQN9xIP7iZHH8TYUdTjDtrG11OSHwbo7ufDWiThtYujjOqXoO9oif4hvO+U92IX1FWNU0yTwxdzaJ4b1K/v/E2tgK2o6hN576ZYoSN2SOikkIDku7ZYkKSIfGniPR/hj4PtLOztWvb+Y/ZdH0xDmfULljnnuSWO539ST1IFVKP1aHsqesmJPnfNIX4p+Ph4VjstJ0ix/tjxXrDGLSdMQ43t3lkP8MS9ST9PXCfCnwCvhGG81bVrv+1/Fert5urapICWc8YijzysS4AA9vyr/CjwTf6Q9x4r8YXSal4z1VR9suBylnF1W1h/uovfHU812WuarY6Lpcuo6jOIbePA4UszMxwqKByzEkAKOSSK4W7fu6evfz/4BrHX3mReJdctdA04XdwsksssghtbaIZluZm+7Gg7kn8AAScAGuV0u1v/AAhd3VppcGnXHjnxHILy+jUFbHToVBVXZFwSo+7n78rknIUfLp+HZbK38V6Xqnjea3svEmstJFoGkyNveygC7mHGR5rKPnfoOEB9Y/hnbrHZas15IbnXF1W4t9WunOXmljc+WfZfKMZVRgAHp1rvjTeCouf2n+Bk37SXKa9j4/GlXMNj42sBosshVItQjYyWE7ngASEAxsT/AAyAexNd0siyYZGypGcjoR61zE8MU8EkE8SSwyqVkR1DK6kYIIPUYrnI/D+qeHts3gXUksYUGDpF8WlsHGf4P44D7plfVauhmSelTQUqPY1tZ+Htr9un1jwvfP4d1WZjJKbdA1rdt/03gPyt7su1/wDarIvfEt54bkSHxvpn9mQkALqtqWmsGb0Zsb4T3+cY/wBo1taN8QbGS4t9N8SWsvhvVZ5PKigvCDDO/wD0xmHyPnsMhunyjpXZFI3VldQwIwQRwR/hXXVw1Gur/iQqkoPU5iKSOaNJInWSOQAo6MGVgehBHUe4rm7nW9S1vUbnQ/BcdvPc252XeqT/ADWli/B2YHMsoHOwEAfxEVp3vwz0TzVXR73VtAsnkLXVjpl0Yre4BOSNvPl5PUx7T2zzXI+K5E0/UD4c1u1m8JeA7FVhtRaqVt9S3A586dP9SgJxsO0seWYjiuKOXRo3nN3SLlV5lZEugyKftumeALl55ZZQur+L71RM8zjhliPAldegxiJOgyRiu08M+F9L0bT2g0dpGeRzLdS3Ll57mUgBpJHPLMcfQdBgU+zjt4bO3hs0hjtUjUQLCAIwmMAKBwBj0qYEqwZSQR3Fc1THOq+WS93ttY0jStqmOdHibDKVb0Irn9c8K6XqV+uq25n0rWoxiPU7BxHOB6NxiRf9lww+ldVFehlEd1GJV7HHIpJLVGXfayB0z0PUCojTd+ag7/mO/SSPN/FNwUg063+JWjw6rEbtLey1/SVaG4tpZGCxkxg+ZGxbAzGzDuQBW1NZ+M/DSSsR/wAJfpkWNhQLFqUa99w4jnOOcgox9GNZX9tWc91N481KB59G0uT7L4ct0OW1G8bKNKi9CSf3cZ9PMfoQal03wffLavq0muahp/iu8cT3l/bS7kLnlYTE2UkiQYQAjOB1BJNd1SpD2K+srVmKT5vdOg8Pa9pGv28s2lXizGFts8TKY5YG/uyRsAyH6gVl+J4I/EXiLSfBvmfuZGGpaom3Ia1hcbY27fvJdox3VHrK1yaFpzefETRzYXlvAVh8V6EZFWOPv5mMyRY6kMHj757V1fg7RbfwxZ6p4h1fxF/a8t2q3EuqTRrGFtI0zGoC/KFA3OSMAs7HAyKMPgqfOpxldFSqu1mtRviPxo2n/FTwv4HtLMTzatHPc3kpB228KRsVPH8TMpAB7KTWb4AjZo/EN8xyL3xDfyKfVUk8kf8AoqsHwHJcal8UtP1/VYpVutR0++1ZI5BhrW33QRW0Z9xHuY/7TvWv8IWeT4b6NcyNue5jkuiT1PmyvJn/AMep5jU5qOncmjpLU6yorq4js7Sa8lIEcEbSvn0UEn+VS1z3xMlkh+HPiR4mxJ/Zlwqf7zRlR+pFeLHWSR1S0Rz9pb299afC/RLy0huoJNGuNRuIZUDoT9njTkHrzcNT/DWm6XMslx8OfEOq6FFCTiJbd5NOlOSMrFMArDI6xMo9614rSCD4k2OnqV8zRfC0UITPK+bLjp9LeuNuvDHiSa0lt7Tw/La6FDdQSv4fn1ZXS7VTIZVjYEiNDuQ7GIUlMEL39fETlGto7WOaCTidZc2i65q2laR4+8M6Pe3Vy0gtdX02Z4nWRIy/AOJIyVU9HYZFQaVBeJrF1pvg34hWGuy2E7w3ela42+4iYcFRMmHGMfxrJ9a04o44da8DRLYjT0W6kjFqCpEP+hT/ALsFeDjGOOOKxPD/AIf0HxBJ4kTWNItbx7TxPfCGSRP3kWWVso4wy/e7EVXt1Khz1Y31sHK1Llizvqgvw/2SUxyOjBCVZI97Aj0X+I+1T0jKGBBzg19Y9jxQVgwDLkAgEAjpS1W01SlpHGwlBjBT96+5yFOASe5Iw2evzc1ZojsAUjdaWkbrWGLjzUZLyLpu00zkPFElj9hVrJMMvifTluuCN032i3yfy28j0+tLpt1HafED4gSybiP7QsgAB3+xRUniuOyXTkWxkEjnxPpzXI3ZKym5gJU+ny7Tj3qXR4kn+IPxDhkGVe/swf8AwCir5SlyrCvm2uezf95oM1K8a9nEhRUAGAB1P1qCGOSaQRwqXY9AKW5ie3maORfmU/nWf4n1jTrfW7DTdR1ybw1oM1r9oa4twfOvpt+02quASpAwxC/OdwCkYNeo5KnFKmtGYJXb5iTUb6C21RdGsIp9Z1zKtJYWOGaBTxumkPyRKP8Aa59Aa1fCNxZeD/Ft2virxJpseu+JpoVh0u13GKIxoVUlm5Luu1S7BAxVQBnrQs11KSwOn+HbFfAvhwSEtcPGDqV4TyWCtny93PzybpD6Keaki8P+GrvTNS0Kzs2tP7QHmPekl7l51OUmaRiWLqQGBJ4x2FYOsoar3n17F8t/I0vEEY8MfEGPU1+XSfEzpb3APSG/VcRPjsJUXYT/AHkj9aj+KHhG38c+CNQ8Nzt5Us6hrSfHzW9wpzHIO4IYfkTWjo0n/CefDm60rUpmt9UiDWN/IiYe3vIsYlUH/aCSp7FTUHgrV7jV9GK6jGsGr2Mps9TgH/LO4QDJA/usCHX/AGWFcmPp8slXpmlN6OLPO7FV+NPwUutIvXFj4m0+U205yQ1nqdsflkGOcEgMD/dY1RuJdQ+LXwbg1S1U2HjzwreGTYcq0Go23+sj/wB2Rc/99D0rU8WiP4d/F+x8ZCRoPD3ioppmtLn93Fef8u9yfTIBQn8TSeJbg/Dn4zWXiL5YPDPi0rY6o2cJBqKg+TO3pvUFCfbNYpv7Pqv1XzB+ZkeLfE1vc6H4U+Pvhy3laGziNtr1sv8ArGsXbbKjDu0Mo3D2z2r22yuIL21hurOVJ4J41lhkQ5DowBBHtg15LpOm2/gv4uap4RvIUPhDxwklxY27p+6ivgv+kQe3mJ84HtxWh8E5m8L6hq3wn1C8muLjQz9p0uSYjdPp0h/dhT38s5Q9O3bFRWipxvHpt6P/ACehUW0z1BiApVT9T61yWrQ2+k+M0ur2NH0XxREuj6pG2dvnkMIHI7BgXiP1jrrKzvEmmLrOg3umNJ5LTxERy45ikHKSD3VgrD6VdCs4QhU87fImUfeaXY5XSrJfDep6h4U8CQPJrNvBB/aniDWnad40ZT5KAEhpiFB2qCsYxyScg9H4c8O2Oima4RprzUbnBu9Qum33FwR03N2Uc4VQFHQCudGuXEy+G/GtyBC5c6D4khCY8m437Uc+irOSAf7s+eld0eDV5hUmpKN/dew6SVvMKT6UtJXl7XN0ip4IG7xp4pk67Vso8/SNm/8AZ60PiPqVrp/hsfatHg1hbq7t7RLOYqI5HkkVV3bgRgE56HpVD4eMJde8XSD+HU4YQf8Ads4Dj/x6tP4iaE/iLwdf6ZbuY7woJrOUHBjuIyHibPs6rn2zX1WHTVCKW9jgn8RysKapEuLb4e+ELf0/0scf9829P+1+Pl/489L8E2fHHz3EmPyRKu+GNU/tvw9YasYTbyXMCvJCesUnR0PurBh+FaVeJLMK6drnSqUHqc59o+Ksi/NrnhC2J/55aVcSY/76mFVZvEHjmbwn4j0+K4tf+Eq0R451lhtAI721Ybg0cbsQrFRIgyx+dPQ11tcv4snbw/r2k+L1YraRN/Z+rA/d+ySniVvXy5Ap9ld63wuPqSqKM3oyJ0klsSRaf4mv7SK4HxG1hI5kDobextE4IyPvRtUX/CK6u/8Ax8fEfxjJ/uz28f8A6DCKk8HRyaPreq+CZdzLZN9r0olsl7GUkqo9on3x+wCetdYtndMOIH/His6tTFRm4pscVTsclF4PQH9/4s8Z3I779clX/wBA21n67pQ8JPa+LdIuNVlOmzB9QhuNTnnW4tGG2XIkdhuQESD/AK5kd69BXTrj+LYn1NJNp9tJC8N1PDJFIpSSMjIZSMEH1GM/nSpvEqSbb+bG/Z2seX/8IF4VT4ha3Z6xodpqUeqf8TfTrid2kLK2FmiAJxhX2sOOkoHauitfAXgi1/49/B+hJjofsMZ/mDXPG2u4PDs+mWwa613wFci50/GWe80twcIP7xMQeP8A34VPoa7K417R7fw9H4gn1CKPTJYkmjuG6OrgFNo6sxyMKOSSABniqx8Z86lF6MKcrofbaHosChYNE0yIDoEs41/kKwY9SufEUtxY+C1trSygLLeeIHhX7PCVOGWAcCWQc8/cU9SSNpq6pM+qWp1XxnNc+HPCxk8mDTCSt7qrscBZAnzqp7Qodx/ixytUPFcmo3fhtrnWNLSw0VVS00bwnEQv2yViFhS5K8cnH7ofKozu3EcXRwqp2lVd30RMpN6ROt+C2oeDbqHWrTwfJc6gtndLHqGrTZc39yUBZjKeZCARyBtGQF4rsvEGsWGh6LfatqU3k2dlA00znsoGePf096y/hz4dj8L+GLbSfME1wAZbycKB51wxzI/HbPAHYADtXP8AjqaPxF4zsvCqs72Om7NS1UL9x2yfs0DfVgZSP+ma+tevUqKnTcmYxXM7FLQ9a+I1raf2tqen2Wq290puP7LjP2e8sVY5EIYkxzFVwDnYd2ecYxpLdeBPiUjWd3Du1OxYM1tcI9tqFgxHBHR07/Mp2n1Nak80VvC09xNFFEuSzu4VRjk5J4ridV1nwN4oeP7PFN4jurJiYZtHgllkgcjHyTx4CE4/vAeteVQx9WbtKN0bShHpubMuleMvDiO1rOPF2mRp8kc7rDqKgdg5/dzfjsPuazL/AMe2MmnNDogeTxFLKlpbaVdRNDcR3D5x5kbfMEUBmZhkbVODV34dTfEaDUZV161VPDIVmim1i5jGpRnsD5OY2X3chvrXS6VrfgzxFr2/TdS0LVdX05WQPbzRyzQK3DAEcgHGDj0rqlgaNRqVrEe0kk0cOumxvd2HgDT5t+n6K0d/4iuVGPtl25MqRHPdnzM/oAi9Grus857+tcmnh3xT4Le8l0iJfE+k3N3LeTwMVi1FJJG3MVc4jn9AG2NgAZPFauheItJ1m5ms7S4ZL6AA3FlcRtDcw5/vRvg49xke9efj4VfaXa91bG1Jq250MV62PLnXzUPr1FL9lhnBa1kHujHkVToDMGBBII6Y7VzKu2lGpqi3H+UdJG8bbXUq3oa47xPFa6L4y0bxU1tEsFxv0jUpIl2yyLcMiwtx9/bIoGOTiQkdDXdJdmQeXcIJV9T1FcXql1Y33jO61Od2Ph/wbA1zP3Et+yZC47mKI5H+1MO446sJR/eKdN6IyqSdrSRlaj4fudB8PaVofiXxBoNj4X0K4gm+2GVhdXEVuweGPy8AK5KoGKltwHygFqvae2pJNq3ijwrJYeLdC1W6N60Fq4ivIX8tEZFz8knEYO1tjA+tL4O8KwjHibxJpNq/im+la7nnmiV5bUt9yFGIyojTanHoT3q/qfhPT7jUJtV0uW40PWpQM6hp7BJHI6eYh+SUf74P1Fa1MVQV6XL7olCVlJMs+HPEeka/50en3DC6tjtubSeMw3Fu3o8bAMPrjB7E1rVxWqCeaeFvH/h06gbVW+zeJNCSRJrde/mIh82PPfZvQ45A6VNpl14jsLCHUdNvIfH3hyX/AFd3ZFBqEQJ/iUYSYAcHG1/9kmsJ4C8eei7opVXtI69gpUqwypGDXnekQeID4O0CPRbddU1nwjq82k3ds8wiEtuVaNSXboNjW8mcHhTwela1146sLzOmeFduq+IpGMcWnOGieBh957hWAaKNcgkkDOQFyTVW0jubF7zwr4T1aS5124nE3iXxFJHu+zyFQMIv3PO27VSPoigFsnAbXBU3TjKVTSIqkk7cokUc2keJjGotvE/j+aDE1yVMdlosLZwoPJRTj7ozJJgk4GMdPoHg37DdvrV9qD67rkybZL+cAFFzny4U+7FGOyjk/wARJ5p+g6Lp2h2Js9NhMaNIZZndy8k8p+9JI55djjkn27cVoxs0ZyjFT6g1nUxsZrkUfd8hqk1rfUbcsttHJJct5Mcal3dzgKo5JJ9q85hvb248Nz6lbPLDq/j66W305RIVa005EYCUf3SId8uP78qiuo8dXlzq7ad4Kh2STa3KVuiRzHYxkG4bI6ZBWMe8o9Kpadewap4n1PxIsKf2Xpg/sfSDGv8ACjf6Q6/7JkVYx7Q+9a4eMaNJ1YO99ETK8mos6axtLfT7G2sbWPZbW8Swwr6IowB+QrG8TxstwkmWZSMfQity1nS4t0kXlHGcdxVLXzbfYTHLKgf70eepIrmwkpQrrTrqaVLOGhzP409GmeRAu92XG0dcYPFMHSr2h3H2a/TccLJ8jf0NfQVXaDaVzljva5ualqFtp+hXOqal+5tba3aa4Dc4VVyR7k46d84rL8B2lr4L+Gt5ruoWTWL3Bn1m9tEG3yGk+cQovQFVCrjuwPrUPiO2HiPxTo/hMtG1mjDVNWiPVoI2/cxn0DzAH3EbCrPj+b+3/F+l+EIzvtLQrqur4OPlVv8ARoj/AL8iliO4iOeteXgoqlSlWl1Nar5pJIb4F068s9Nm1LWB/wATrVpje6gc5KMwGyEHusaBUH+6T3repee/B70qKXcIvLE4FeROTqSvu2dFtLFnToVZjPJjy4+TnufSud8c6Zea1ZR3Gl3C22sWNwt5p0rEhVmUEBHxyUdSyMPRz3Arpb5hDElnGegy/uaon0rpnU9i1GL1Wr9SUlJ8zPPtWvtavrZPF/gfSZJpNfjGm6lYNhX0+/U+WLiT2j5R8ckLGRkCtSzsbFvFmn+H9NgU6R4MtFjVwf8Al9kjAA/3lhLMSe8wpmkaxY6JdeOPFMAI0mKSG28lUyLzUVGxynqzFoYeOrKfSr/gnQL3QfDj28+pvd6pdyPd3VzNGrKbmTBkwFAJXd0BJOAozxgd+KqqNG6VnIxhH3/JHRUVn6c2sR2039qpZSzJkx/Y9yiQehD9DnjrjntT9MvpbyNjPpt9YOo+ZLlF/RlYqfwJrxWrK503LhwAWJAAGST0FcLqeoW3ijSrrWNQ1N9I8B2jMk1yGKS6uQcbY2HzLATlflG6QnC4HLWdb1C28XavB4N0u8VrdgZ9elGVNvaKcGFgcFGlPyeuwSH0qTRo4PFupw+IJbWNfD+nsI/DlqFxGVUFfthTpk9I/RORgtXoYalGjD21ReiMZtyfKhsNhqviixt7W8tj4a8KRxqsGiWreXcToOizuhAjTH/LJOezN2rqbCztNPsorKwtYbW2hUJHDEgVEA7ACp6ztf1qw0O0S4vpHzLIIYIYkLyzyH7qRoOWY88D0z0yRy1a9TESt9yLjFQRo0ma5Wa58bS2y6jfSeGPB2nEbv8AiazG4uFH+3tdI1PsGbFY11r2lwtm8+Ouhx5UkC0s7XoehGWc966Fl1Z7kutE9Bu7i3sbOW8vJ0t4IVMkkkjbVRRyWJPQVw7aisht/iBrdu0tqjiLwrpGCJbqZwVWdgejuPu5/wBWhZjyTirA/hW6t1uPO8V/Eq6SQSQxTQlbXeDwcFIoAB1y27HbtWusLWU11488fX9rFcWcDvHGrE22kwY+dUJGWcjG6QjJ6AAcHop04YVc0neXSxLk5+SKV/qNh8OfC2q+MPGV+tzqt2wkvZYRlp5eRFbQL12ryqDjux5JNZfwx8JarqHiGT4m+OkDeILyPbplgTlNHtDyIx280g/O3rketUPA2m33xM8URfEbxVp7waFZtnwppVwvIBxm9lXu7YGwHoM/U+uuwUF3YKoyWZjwB3Jrlq1XHTeT3/yKjG++xFe3NtZ2c15eTx29tAhkmlkYKqIBklj2GK4mTUmP2Pxz4h0+4ki80ReFtAVB51xOwO2d88LIy5K54jTLN8xONDTbUeP7v+07iOaTwfZMHtLcrhdXmByJSDy0KkfIDw7cnIC5XwVHca68fjjWJkmu72InT7dGJi0+2bB8tfWQ4Bduu4YHyiuilTjhYe1mtXsS25y5VsY3ibQdWtfDN/4s1CSK98VQTQamXjGUt47dw4toc8hAnmDnli7E9QB0Vso0/wCJ+tQwqPsWt2NvqsDr0eVP3Mv47Rbn8fet+4hS5t5LaVQ0cqMjjsVIwa8/0m+vofDngTULtlkudKv5fD2rMcZXOYlLemZI4D/wMUqVSVejUUt9xySjJHodFFFeWbFfUbGz1KylsdQtIbu1mXbJDNGHRhj0IrlZoNW8CLBeaJqklzoIuoIbjS79mmECSSLHut5Sd6Bd+djbh6ba7KuV+LrNH8M9fmQEtBa+eMdijq+f/Ha6sLWlTmkmZ1Ipo9Mnu7a3MYnnji8xxHHvYLvY9FGep4PFE6xzq0UkayI67WV1yGB7EHqK8/8AjnZ2N/4e0JNQs4L2zfxBZLLHKMqVdimfY/OMVCLHxV4bnM3hnVRqtjxnStYmZsAdfJuOXUn0kDjPcV9BVxMaUkpdTmjByV0XLz4eyaWz3ngPU10KRiWbT5UMunSknOfKyDET/ejI9waoXPiqTQ7lbXxnpcmh5IWO+VvNsJWPYTADyz7SBPqa6DQvH2j6hd2+malHcaDq04OzT9TQRO5HURvkpL/wBjx2FdTNbxTxvHOiyRupVkcZVgeoIPWsquFo4hXsOM5QZziMrosiMrowBVgcgj1B7iuY8UXFxrWrxeCNKm8qa6h87VbkHH2SyJ2kA9pJcMi+gDt2FaN98PY9NXzvA+pSeHXUljZBDNYTdThoSRs+sZQ8965fxZazeFPDVvpuoTPFL4iuml8TeIEifyYY8DfGG5MYZcRJnARcknPJ5KeAdOfNJ3SLlU5kka3hkab4m8QW+sRWaQeHNEV7Pw+kfCOwGyS5CjjaAPLj/wBne38QrtJrGQL5kLCZD3XrWXpa2K6bbDTPINisSrbfZ2BiEYAC7ccYwB0q5DNJC25H2+vofwrjq4qNaT9ovTujVQcFozlPHSy6xPp3gm2dkfWnb7aykhorGPBnP1bKxD/rp7Ve+J3l6odK8B2zxJFft52oRjtYQkb0A9HYxx/Qt6VJ8NZW1291fxzchEt79xbaY23aRZQkjfz2kcu/uuys3wVv1i91Pxpdo4fVnEdgsi4MVhHkRAem8lpT/wBdAO1d8rYXDNJ6sxX7yYcxeP8AxDqu4CLTvCiLgcAF5Zn/AJRCq1pNc+HPBfguytPL/eS6dYy7lz8joA2PQ8davJYXWsv8Q7LTmiF3cWcOnxNISEVzbMwyRzj9/WVq+saPJpcFh480XUPDQgnjMT3UhFuJE+40d1Edo743FT7Vz1qc3Qp2V0VzLmkM8Q+JtYtfGdtpWnRSXf8AxM7e3a2wiBkktJpf9YewZFYk4PGBnNR+KtaXxH8ObOa3hmtX1HWLTT5IZMFonF6kciEjg4KOMjgjnvW+3hLwzfQxTG2acmSOeK5S8kMhdEZEcSBs5CswBz0NU9UsbGw1TwL4dsLZYbVtZ81IlyQqwwSy5JPJO/aST3Oa5qPJKpCMUaO6TuQePbrQtY8W3tvqPw6v9aOkSRQHVdOlQXUDPGsuFCukuF3A/KTyelUNGuree4ez8I/E7feKfm0rxTbFpR/sgsI5h6ZO/pW34Ame6n8U3zNu+0eJLwKf9mLZCB/5CrZ1vR9J1y0NprOm2mo25/5Z3MKyAfTcOK7K+Mj7RwnC6REabaTTMe5tfGE3inwuuoeGokgtNRM9xfWd8ssKL9nmTlXCuMs644NUfBWpabbeK/GWj3F/bQX58QTXCW0sgWR43iiIdVPLAnPIz0p1/Yr4U1bwy+h6hqVna3Wsw2U1kbx5bd4nR/l2OW24IXG3GKg13VdR8Q674k0vU/AGgeKNG0i/W1iiaZUuxmCKQsBKNh/1mBh1P1rW1Gth7RfKrke9Gequd5RSUV9WeMVLCOGC5vIYlhQvL55CvlmLDlmHbLBsdiB9auVUIjj1RMmJXliIxs+d9pz970G7ofXI71apR2AWkPSigilUV4tAjkfF9gloILiDdm+8Q6VJIvYMs8KZ/EKv5VP4ewfiL8QOOf7RtB/5JRVJ46OLfQ1wefEOmjj/AK+E5/Sq+hNIvjn4gyRoJH/tO32r0yRZQ18bZvDSXme4n76fkX/ElruQXS5yvyv9O1Z9lqEtnE8caq2Tldw4U+oqO7vLi7bMsh29kHAFV69LD0GqKhUszGUvevHQknmmnk8yaQsx9+lNRmR1dWwVOQabxTr37NpunnUtXu4tPsgQvmy5yzE4VVXqzE8AAZOelbycIRsxK+5Y+2f2B4ysfEsIP9na60WnasAMiKccW8/tyfKY/wC0npV3xgv/AAjfjSz8QJGqadrbR6dqLKOUuBn7NKfY5aIn1aP0rP0zw9rPipfL1KGfQfC5cN9kc4vtQweDKf8AlhGcKdo+c9yvSu41a20TxNpWreG7ma3uY2j8m9ijmBeEsuVzg5VsYYZ54BrnhRcqLhP5FOXvcxzfjvwzp3jHwjqXhnVhm1voTGXABMbdVkHurYI+grzvwRDL8SPhVr3w48bZGuaNIdJ1CRSC7OgDW90vuQFYe4PrXoHgjUru90ySw1Ubda0uY2WoJnkyLjbKP9mRCrj/AHsdq4f4rySeAvHGl/E+zhP9lT7NK8UBFyRbk/uZ/qjtgnrjAHGa8aEZRvS6rVeq/wAzeVn7xmwR6l8Ufg/d6LcXP2Px74XuRC80fytHqEHKOM87JBjJ6HJ7Cs3XtauPE/gXw58btCs2i8ReGWdNYsVQhngDbby3YHn5eXUenPWug8eNb/D/AOKmlfESHbFoniDZpPiB1B2I/wDy7XTY9/kJPYimXPk+AfjQ9ldQxr4T8eLtKsR5UWqBcMD6ecn5sK6Fa14rTdL/ANKRPQ9V0y+s9T0221LT51uLO6iWaCVTlXRhlSPwIqyK8p+C/wBp8IeKNe+FN+7vbaaP7Q8PyyNkyWErYMee5ickfiK9WrDlvel80Nu1pI5C50vTpPFur+F75ZVsPGunuxAPCXUKBHKnszRlG+sOaozXWt6/8NoF07U47LWLa6W1vfOuTbedLBLsnh80AmMvsOGAzhq1fid5lt4XOvW+/wC1aDOmqxbPvMIjmVPo0XmKfrUMum6XdfEHW9IurS31LS9fsrfWoLeaASR71/dSHaQRk4hb6k1um6mHUusWS/dl6mb4E8WSa7c2lnps0NnZwWqPKmpSm4up2MssbKkm8BgDEcP82civQO9U38O6ZJNZTvoVm0tgMWbm1XNuOwjOPkHA6Y6CtD7POf8AljJ/3ya4qkHL4Y6GsZLuZPwgkM0njCY9/Ek6g+oWGBP/AGWqPxq8Z6r4M/4Rq4sYEnt7nVCmpIRlvsaRSPKy+hUAN9FI71d+CqsNG1+ZlwZfEmot+UxT/wBlqH4lWkOoeNfCNpdRLLBt1BpUboym38s5/CTH419GpeyoX7I5Lc0ilog/sfxxrvh0uz2l2f7Z05i2V2SsROi+yy/Nx/z2FdQiu7AKpYn0Ga85hka18J6XqSxvLqHgPU20y+8w/NJYNtRmPqDC0Mv1SvUJb1lytvGsS+oHJrycZQpqftG7JnRSlJqyQJp8mN87LEg65OTVfVLXSbzTrrTrm3F3BdQvDMHHysjDBH5VZspmmZ7eZiwkHBJ71TkVkdkb7wODWUpxpRUqS+b3Grt2kzz1dWvLPw3aeILoR/2v4KvH0vWiBlnsGC7pfU5TyJ/+AMK9H+0zyKuJnIIyCG4I/CuT1RbXSfHFlql3zpuuxf2LqMTLmN5Gz9ndvxLxZ7+Yop3gNbnToL/wrfM7zaFP9ngkkOWmtGG63kJ7/JlD7xtW2JqSqUY1Iv1IjG0rHSksfvEn6mk9KU/N65rlbrW9S1y7k0nwUkMrxs0d9rEnNrYkfeUf89pgOiD5VPLEdK4KdKdWXLE2lJRV2Gv6h/ZfxD8L3Fizz390z2V1YxR7pJLNuTMeyrE6q2TgYLgZJxTL3wSfCdldeINN02/8ZajYtI+g6XLLHHDYh2YgRgkKMFiN5y4UAD0rO0giQT2Hw7uGke5wur+MbsCaScr8u2AkbZXHOCAIk5xk8VuL4Vhih222v+JraXHMy6tKzMe7EOSuT1PGPQV68a9LDRjTlq0c7i53aOX0vWrK01P/AISXx7a6/b63tMcc1/o0q21mrY3R2/lh1VSerFtzcZOOB0Xg+8tfG3jVdZ064juvD+grtglUZW4vpF+ZgfSKNtv+9I392s3xHP408IaLNf6f43m1i4dkgsrHVNPhlNzO7bY4g8XltyT15wMntXq1hHMtnC1yIhcbAZREMJvxzt9s9K0oU6VWftk2/UJOUVysnnOFyuM84HTP414sdOufC9jfSeMvidpGiXupXj3V02nWyfaJHY4VVMpdjtRVQbYxwg75rq/iT9q8RTQ+H/DniXT7bWLKVbq80uS7eF7uEqQEZoj5qLkhsqDyBniue8M3HhTwvMtvfeFY/Beo3EnlbrqJNtw/ot0CVfPJALBuOlbYqpyL4Lommr9TPtrPw3eXcVxpfgXxB40u0UGLVfEcxjgz2IE/IH+5FXVwL47vLIwXOraN4djIIWHSLTzmjHtJL8ufpHXQZyAd3Xmkrx5ZhVatHT0N1Sict/wgWg3Rjk8QSah4luIzuEmr3TTqD7RcRDnnAWq3xM03Q4fCwk/sa2e/ikSDRlgzBIl3IdsQjePDJ8xBOD0DelWNL8b2t94mOinSdQt0a8ubG3vHMZimmtwWkUBWLr8oJBKgHBq7osKeIviM91872XhlTGh/5ZvfSr8xHqY4jj6zHuKdCNWrWjzNik4qLsbWsau3gvwTZSapNeaxfxrBZqIwpnvrhsLhQSFLE5bsAAa5LUL/AEHx3NIZNLj1hrHDiCLfZa1pb8dFYqx5ycqyg4/i61duZh4p+I0l0G8zSfDO63gxgrJqDjErj3iQ7PrI/pV7XfDuja3LBcajZh7u2z9nu4naK4gJ67JFIZfoDg1318wjTq8jV0ZwpNq6ZiW1x4h02DfpN+njOxgyk9vNtttVhOemDtSRu2GEbH1JzW14c8RaVr7SxWNwyXdudt1Z3EbRXFucdHjbDD69D2Ncj418G6rqOnW8fiCG48XaZbTpLb3NvOLHWbVgQVZZVKpMq4zg7DlQfmIFdPo1t4J8Y2lvp82oXOpaxpKhTNdFrbVbfg4ZyoRxweuNp560p4SjXV6bs2NTlHfUt+LNah8P+HbvVZI2lECfu4lHzTysQsaD3Z2VR9a5ebTJh/YXgGeRJLgEa94mki4EkpkLpH9HmB/4BCR3rcs/BGtpr+nS6x4kOuaJpchvLaOaALdvcAERiVkwkipuZl+VTuwTnArM+GupWOpy6xey3GPEF7dtcalYz/Jc2aD5YYWQ8qqxgc9CSSDzk4+xlhKMn1Y21Ukjvku0kXZdoHH94DmiWx3J5ltIJE9O4qn+P41Y08O10uxmUDBbHpXFGp7R8lRXfcvla1iSnNrYkHIklP5LXFa74d0yxnuvE2malL4Yvo0M93e2u0RzIoyfPiI2SDA5JG7jhhXcz3VrPK0c0Z2qcK47VxvjS0h1zXtM8FpcCS3uj9v1RB3s4m/1be0km1fdQ9dShJ1IqjLRaenf7yOZWd0QWnjaz07wlo+qeMoxpGt67aOXmsrRmkggHKyvjeyKqshOdyqzgdKoaHa6t4O0S0TS7WHxZ4Z2l0vdKUG9BJy0sibis+cklkIYkn5TWh4VuB4i17VfGBjU20rfYNIf1tIz8zj/AK6S7j7qqUs/hGG0mlvPCl/L4ZvZJPNl+yIGtrhu/mwN8jZ7ldrf7Va4jFUZzdKotF1JhB25kavh/XNI8QWJvtGv4byBWKOU4aNh1V1OGRh6EA1o4yRz/wDWrgNWls2uXvfHekzeHtXSLb/wlGgu/kOO288sgHdZlZB/eOan1O18f3ejpottJYa3Z6sUhi8Q2MixmC3bHmSSR5I3eWW2tESpYjhRXM8A5e9Sd0zVVf5kQfbrmLSNX8Yxsy6r4kuE0Pw8E58qAOypMB7nzZyf7qr6V1+l6PZ6b4fttDtFb7Ja26wRhjliqjGSe5J5J7k1g6OllqvjWVtPSJdE8Iw/2Pp0MbfKtxtAnbH+wgSIe/metbN1rKK/l2sTTSZxkjAzWuJUpVI0qW0SY2S5pGSLu8tontFlKhWOcdc/WqqPydxL568859frTNY1HT7LUIodY1CG2vLo5htEUyXM3+5CgLH8qWO38SXcD3Nvp1n4V0yEky6lr5V59o/iSBW2L9ZG/wCA16UHFfBHX8PvMWn3JngENs93czQWlmg3Nc3EgjjA9y1UtN1CTWcf8IfotxrynpqNwxtNPU5/vsN8uP8AYVgfUVHaN4cu/sc2kaXq3xGvll8yPUtSYLZQuM/vFZlEYxk/6pGP5U3xVbeNNZ1TRdF1DxVLa3Wp3QU2Whg28FtaREPNI7nMrnbtjHKrmRflrNzUnyzl8kNRa2R3/gjw5caPPqOqareW99rGqSRtcTQxGOONEXakMYJJ2L8xyTklmPfAoXPga+h8R6nrui+Kryzn1N1lube6t47m3LKgRcAhXUADoHx1PU1F8U1fU10rwXbBxDqspfUGR9pSxhIaRcjn52KR/R2qpJ4WmtkRfD3ifXdD2fdjjuftMOP7pjn3jH0I+tKvXoUn7Ka0CEZPVC3Fx490fzG1Twva63bqeJ9CuP3uPVoJiD7/ACuxq74a8aeF7u8e0/tJbXVVGP7Pvo2tbkH08uQAn/gOe/JqvDrfxD0lmF7o2l+J7fICtpshtLrHqY5WKMceki/SpNV8U+Addii0XxdaR2UlyQiWWv2XlZb+6rONhb/dY+1ZQw+HnadPQpymtGbblmcs2STyTWB441W80vRki0pFk1jUbhLHTlYZUTPn52/2UUM59kNWLrwG1okM3hHxNqGirEPltpW+2Wcg7ApISyjt8jrWNLB4p0Map418U2dpez6Nprx6Xp+kGSVZ5WGXl2su5WbCJj5tqhjk5rCGXS9onLVFusmtCO20a1GuaT4S099+h+EYkmuCWy9xqDqxXf6lVZpW/wBqRD2rs+tcv8ME05vCkdxY6ta6zcXMjXGo30DhhPdMcyFu4xwoU4wqqO1dRXHjKjqVX26FwjyqwUUUyeYW8Elw3SJDIfoBn+lcqV3Y0PPp5Jm8Ia9qMiH7b4w10aLbSIfmSzVzAMHtiNJ5B7vXYaP4e0TRX/4lFgtim3aI4HZY8YwPkzt4HfGa5TRpGa2+E1iyjy30y41OQH/nqLdQD+dw1d/Xo4+Uly010RlS1TZTtrW9ju3kbVJZ4GZiIJIk+XPQBgAcDtnNcYuspi++IX2JNQnFw2jeErXeR9odm2PKPTe6tlu0UWRwed/4iX1zp/grUpbGbyb6aNbW0f8AuzTMIoz+DOD+FQjSLeHxxpekQADTPCujxpbQY+X7RNlA591jjYZ/6an3p4KPKpVX6IVV3fKO0nwbpMNx/amuRpr+tyA+bf36iUg5+7GpysaDoFUDgc5OTW/HbW0X+qt4Y/8AcjC/yFSsKBXuSwWHpQ567u+p5vtqlSXLT0AtkZLdB3PQfjXjE32j41eLZLX5ovhzoN4FkYdNcvIz93PeBCP+BH9L3xK1bUvHPic/C3wffyW0aAP4p1KDrZ256W6N/wA9ZOQR1Vfxr0vQdJ07QdFs9H0e0jtLCziEVvCnREHQZPX6968GvOnTk6kFZvZdv+HPSpqTilJl0cAKqhVHQDoB6VxesXUHiuTUrSW7jtPBel7v7cv2OFu2Tl7ZD/zzGMSMP9wfxYu63dX+v6y3hTw/efZhFtfWtRjbBsYSARGh/wCe8g6f3Fyx/hzS022g8TyWlvY232HwNpIVdOtRkDU5FORO/cwqRlQfvtl2425eHoxpR9tU+QTlze6ismta+2veHfGUyT6ZoX26PTYNIxsC2c42JcTL2cyeVtXoiHB5Jxr+BYl0q+8Q+FgrKmlak8ltnvb3I89MewZpE/4APetHxjpA1/wtqmj72V7u3dI3HVJOqMPcMFP4Vj216t94h8KeLo5x5PiDRjY3CgjBuI/3yD/eA+0j8CK0dR4nDy5t0JR5JK3U63tXBajpD3tx4/8ACFuGE2pWkGu6e3f7SPlOP+2kERP+/XSeKPEEeixQww20t/qt2THYafD/AKy5cDn2VADlmPAHPoDjaHqGleFPGVjp+s3Da34v1qRLfUry3UmDTkcO8MIB/wBXEWUqi/eYncaMuoy5nN7fmFaStYt23jJpbeKSfwf4xhleNWkj/sSU7GxyuQMHB4z3xUn/AAlyf9Cp4x/8EU3+FZ1jb+N9R1nxDFcfEDU9ONlqkkUUEFjasggKq8RBeMk/I4ByeqmrMek+LJJpYI/irrDzQkCVBY2W5CRkAjyuMjkeo5pVKOEjJptjUqjRY/4S5P8AoVPGP/gim/wrF8da5JrHgrXNJtfCfi83F5p88MIOiTAF2jYLk49cVr/2H4y/6Khrn/gvsv8A41UVzofjNYJZF+J2tlkjZhnT7PGQP+uVTGODjJWkxv2ltbGj8U4ZpPhhp81xGY5re+0qeRW6qVuYdwP61un5ZWB5GTxXN+O9Qnvv2ebnWLphLcNo0N5IwGMuoSQnHbkZrot2/wCYdDyKvNNXFk0OpT1rStN1iwfT9Wsba/tJPvRzRhlPvz0PuORWNBpvinw3C6+FdYXUbVWBj0vWZGdUX+7FcDLoMdA4cD2rplIHyn7v9abz6159KvUpO8X/AJGsoqW4ng/xdBrt3PptzpmoaPqtsgkmsryMZ2EkB0dcpIhIIyp7cgV0zBHUoVBDDBBHBFcFFFu8fzgEgy+HZlBHbEw/+KrlvhzZ+LrDwRoGqeH/ABE96ZdNt3l03WXaaFzsG4xzcyRE++9favep4uPs4zqdTldN3aR2N58OrG2vX1Dwlez+GbmRi80VsivaXDf9NIG+XPumxveub8Rr44ubU+FNR8OyLJqriz/trSpg1tDA3EsrBsSRME3YBDDcQN1dNpfxE0tXhtPE9pceFr6STy0j1AjyZW9I5x+7f2GQ3tXZ/LIOCCMcEVrKhRqyUupKnKJwHxHdLXw/pXgPQ8WsmrYsV8o7Ta2MaDznX0wmEH+1Ita8EMdvDHBDGEjjURxqBwoUYA/ICneL/Bdrrl7Dq1vqd/pOs20LQwX1qwJEbMGZGRgUdSVGQRn3rnDfeLNAmWDxPog1G05A1bRY2cAD/nrbnLofdN4+lcWY0KlSzitEa0ZRW5y2qefqHgbxpHHLIp1Pxnb2KtE7I4jElrE2GUgg4RuQRXVfYvF2i2skOk61F4htCx/0HX+XKd1W4QZP/bRXz61zmnTJP4T8GSQg41vxfc6gwZSuUDXUynB56JH1rpPiTrV34c8D6lrVjsNxaojIHUsDmRVPA68E1OIrVKU4Qg+g4pSu2czbf8IvZ6kkUFxq3wy1WeY4tJdraZeOeu3OYGz/ALJjeuk0nQ/GM3xG0W/1+20p9O0qG7eK+sJmCzvKqIoaFslDt3nhmHv61tG1weIvGHiDw/c6e/8AZdtZWkiw3tkY2kMpmD7lcfMuEUDjHWp4/CkmkLGfBut3nh7yySLRf9Isn/2TDIflGc/6tk61MMXTVROpG0u4vZu3ujfhhdWF54X32N1DPI15dzXKRuC0Uj3MjlXA5UjI611FcJqKwTakt1418Fy2uorGV/4STw2zt/30FxMvHO1lkUepqzos/iL+z/7Q8L65p/xA0dSQQ0qQX8Z/u71Ajdh6OIz71jWwcqjdSk07suNVR0aLXxE4PhaQ/wAHiawOfrIV/rVjw8vl+OPHS8jdqsEn52cA/pXM+OfFek3S6Bp05udM1b+3tNlXT9QhMEzAXKA7c/K+M9VJFddYp5fj7xeP789o/wD5LqP/AGWqlCUcG011C96lzb5o5oor7Q8EqX5kTyJENzhZl3JCoO8HIw2f4RuySORj8Ktg5FQ38YmspotjSbkICK+wsfQN2+vapIXaSJJHXY7KCy7s7T3Ge9T1sA7mjvRR3py2A5f4gMAfDKf3/EtgMfSQn+lN8NSpH4w8ezySKqf23GhLe1nb/wCNJ49Hman4Ni6Z8TWzfXakrf0qPw1Zrd6t44DAbpfEMm1j2K28AB/SvkGoqg1Lbmf5nuL4l6Db94ZLuR7fdsJzyMCnWVlcXZ/dJ8v989P8/Sqn9pabBqjaVaW914h1hG2yWWmqHWA9vOkJCR/8CIOOgNReJY5IRGvxA8QLp8NxkWvhvw80j3N5jBw8igSye4QIvqSK7VUm48tPbuzLlX2i3eajb2mpnRNBtDr/AIhwCbdHAhtAekk8nSJfY5c4O1fTc03wzY6NO/i/xnrEF/qFrGWW5nURWmnLj5hChPyZ7uxLH17VqeCJtFk8FW914V0lLS0MLGKyEawuJFypjfrhwwKtknkHmuK8JQy+Nrey8X+KZYbuYMzWmlIpFtpkikq6sp5knUghnfoQdoXvE+TDR9pPVlK83ZbGjca54g8Zhk0Qz+H/AA66kDUnXbeXg45gQ8RIR0kYFjnIUcNVAWNj8O9Z0zWNIt1tdEmK6frCDnAd/wB1dO55ZlkYhmJ5EpJ+6K7X+VQahZ2uo2FxYX0KTWtxE0U0b/dZGGCD+BrzHj6jqqTeht7OKiZfj1IfD3iex8Wqrrb3hj0vVWX7qqzHyJm/3XbYT6Se1X9c0yx1nSL3R9TgWezvIGgniYZDKwwR+tUvA8ia/wCFtT8E+Jo1ubrTF/s6+Vhxc27J+6mGf76Yz6OrjtVXwNNfw2lz4d1iR5tS0OQWkk7Dm6iI3QzD/eTAP+0j105hTulWjsRSf2WeffDaFfEHhHxL8FfG7NcX+iR/YmmbIe6sX5t7lSe44GexUVV8N6df+PPhPrnw18R3Hl+LPC84tYrkHDmSIB7O7GezAKCe/Nbnxut7rwzqOk/FjSbZpZdCzBrMMZw11pshG8e5jbDj8fSqHxMuU8MeKvD3xn0Wfz9GuIYtP14xH5ZrKUjybgeuxmBPscetZRk5NNddfRr/ADG0zJ8AeMH8dfFPwLqU0P2TVrHQ9Ut9atcYMFxHJEjqR1A3YI+te715B4O0bTbf9qnxnqWnQJGT4fs2uivRppn3Fh9VjUn15PevX6wqNe1hyq2353KS9x/MoeIkjk8PanHKAY2s5g+fQxsD+lczpc0sPiz4eSRyFZJPB1wJPcD7GR+tanxLu2sfh34kvFODFpdyVP8AtGNgP1NVFs2h+JOhWpXjS/CQjb2aSaNR/wCiW/Kuqm3CnVkmRu4nafbrz/nv/wCOilW9uywzMcfQVWoDBSGPQHNef9Yq/wAzNuWPYq/BwbvBRusg/atTv7jP+9dymmeLNrfELQF7x6dfOPqXtxTfgU7S/CTw9Oww01u0x/4HIzf1pPEZDfEzTl7po1w35zRD+lfQYrTDv0OWHxoxtQt7ex8fxC6XfpXiuybSb4M2FE6KzQn6sjSpn1VKl+Hc9yugvomoOz6hodw2m3DOctIIwPKlP+/EY2/E1a8b6Y2q+GLu3t0DXkQW5siTjFxEwkiP/fSgfjWXDq1lP4p0PxVZwPFZeMNOWKXcMeXdQgvGr+jFDMh94wK8xL2+FcesTe3LUv0OvjZkcMuMg8Vc1ELIsdzGPlkHP1qkauWTLJFJavkbhlc9jXLQ99On329RyX2jC8TaRb69oF7o1y7xpdRFBIhw0bdVdf8AaVgGHuBXF3GvSQ2GkfETVWjtp9OLaD4rUMdsID4Ev0WXawP9yYn6dd4j1+20aWC0+z3F/qd2xS00+1UNPKR1OCQFQfxO2FHGTzisbTb+TwtqF6uuQJqXiXxC8c40HSUWRLeJF2CR3faOgAaV9qkqoUcc9mAhLklGXwv8yKr1TjuV9Tup9c0ibVvEl1c+FPBi4++TFfakM42kD5oo34ARf3rZx8vQy2+l3XifS4NPuNPl8MeD4gFttDiURTXUQHAuCp/dof8AnkuCR988lRX8bvoXiLULG88TeAPHP2myz9mnspQRCT1Zfs855PrjOKpC78NfZsw+MPiZ4dVTjN5Zzuqn3aaFx+tdjp2p8lCSXcjm1vI9FhiighjhhiSKKNQqIihVQdgAOBTx2NecWGuaS0xWy+O+iznoItUs7UHP/ATEa2gvxEnieTSda8A6qpGInUTxgntna7g9q855dWb3Rqq0UXdGhj8SfEaScmR7Dwv8irt+SS/lTJPuY4iB7GY9xXX+KtctfDfhy+1q+DtBZwmQxoMvI3RUUd2ZiFHuag8AaCvhrwza6V5vn3CAyXU56z3DnfLIf952J9hgdq5Tx3qljq3xN0bwdcyRKljD/bEkcr7DcSglYEQH7+07pDjoVTPWvYjFYahZdDn+KRn6V4I0+/8AD5/4SvT7e91e+uW1G+uBlXiuW4xG4wyBFCou0jhRSeIZ/EHhPwzd3N7fW3izw7bxs95aa0qrcCEdllC7ZG6AK65JI+au1P49cVy+tpBr3jLSvDkk221sANa1NcfK0cbEQRt7NIN+PSE+tePha9Wdaye71N6kYqJBBoFnpF9aWXhTxGnh29vLMXMPhrUpFnhx32pu3x4J2ny22jnAqT/hLpNHmjtPHGlv4cmZgiXbSebYTMeyTgfKfaQIfTNVtAsbHxpBqnibW9MtLq21qUCxSaIORYxgrAeeVLZeTj/noPSrMWl+KPD4EXh/VE1nSjhX0nXJWk2p3EVxhn/CQOPcV0Vp4apUcZKz7kRU4q5lNomkeCrPW/Fttb2d/rWoXk0tlcFPmeS5cCKBTkjBYqMr1HXpXRzyr8M/hosEGNQ1YfKpIx9t1CdydzegaVyfZfYVl+BdE8Haxr8+q6fpGq6PeaJqDLdaS8v+hC8MefMVFJjLBZMhk243cjPSxrCzeIfiOV5+x+HoyAQfke8lXn/viMgfWQ8cV0wgsNSlUbv5kuXPJJGp4W0lNF0C005XErIhaaUDHmzOS8kn1Z2Y/jWrGrSSKi9WOKZGoSMIOgq/p6iJJLp+i8L9a8WnF1auu3U6ZPlWg3UXVWW3j4VBzjue9cf8QdO8OyaJPrWu2o3abE00F3E5iuIWA48uRSGDE4AAOCcAg9K6ViWYs3JJ5rl9YjXXfGVnpNxhdH0WNdX1V2A2Mylvs8R+jI0p/wCua+tb0nKtiE1/SJklGBJB4k8ReGNF8O6HqVjc+KvEDaebrVhDLHHMkYIG4KQFdtzBQMru2MeoxV1l8CfEuLor6nYnGRuttR098fhJGf8Ax0+4rmdC163t3m8V6xb6g+o+J5fOtbWCzeaeCxjGIUKqCVAVg7dg0rD0rpfEHh3RNfCpqNshuoSGhuYZDFcQt2ZJFIdefQ4PvXdUx6hNxcbxMVSuirdWPjXw0qtGG8Y6agPmf6uDUUHYjpHN7/cP+90rX8LeJ9E1iwuf7Mvle9jby7i0kUx3Fs3dZI2wyke4x6Vk2N9408NFluM+L9MVSwcbINST/ZxxFNx/1zP1q1G3gP4kxMCA2p2ZBZfmtdSsJO3pJGf/AB0+4q4UqFS86WjE5SjpI1ZJI4YnmkYJHGpZ2PRVHJJ+grzxV1SfwtJexl7fXfHl0sMbK+GsdNRD8y9wVh3N/wBdJhWvq3gvxjdxR+G7jXrLVfDlzKgvbu6UxX624OXhOwbJN4ATd8hAY5B60zwxqVn4j+IHiDVBJGkmlH+ybKwPyTW0CHMkjR9QJXAwe6Rp61hCjLBwlUluaOSqNJbHbabFptvp9vp8dslpBbRLDD5YwFRRgD8hUk9nJHhkxInZl6/lVapIJpIDmNsD0PT8q4fbxqaVVr3LcXH4SM/MCD8wPBB5BFczH4TXSb59Q8H6g/h6aZjJPbJGJLK5Y93gJAU5/ijKk9812vmWt0B5w8iT+8OhqCezmiG7h1/vLVRjUpfvKLuu6/yDmjLSR5pqR0+412CTxVpt14N8STvHb23iDSH3Wl47NhI3OMEsSBsmXvhWPWt3UvDWtW+mXd54h8WnT7C2DSzvoenmK4mQDJLMfMYH2iAPHFQapcW+oePIlvHC6L4Utjq+pOwypnKN5Az32IJJCPXy6o+G9O8W3VkfF1n4hudP1fVXa8k0+8BmsvKb/UwtHkGNlj2AtGQdxYndxXqQrQVONSurNmDg72iReBb03Nil18NvC+m6NpN2SZNZ1N/Ourn/AGgisXY/9dZFI7rWynguxu7+PUfE15deJ71H3xPqG0wwH/pnAoEa9udpb3rD1VtFOqxT63a3nw/8RShUXWLFg+n3Lk42u2Nj5/uzIrc8HPNbU2teIPDcKnxhpa3FpuP/ABONHjaWAJ2aWLl4vqN6j+8O2OKVea5qcrx8ioOKdpIyfB/i7UtY8X3OkiS2nt7e8vLaeCK0dTaRwsVidpM7W3YA2+/HQ10vw9jh1nxNrfi14yFRzpNgzHhoYWJlkX/emLD3ES1jazeWmn+DPL8HXEEl14hvWh02aOTzI2ublmZpcgn5VG9zjptP0rZ8ZqnhP4e2HhPw6qx3l6kej6aGPK7lIeU/7saySE9yPejAU0pSrNWtoFR6KJn+Dpjr+uax42kO6G9f7DpeDlfsULMA49PMkLv9NnpXVVBYWtvY2NvY2cSxW1vEsMKKOFRQAo/IVPXlVqrqzcjeKsrFvTQqebct0jHH1qhewwXsElveW8VxDJnzIpUDowPYg8Vo3gNvZxW/GT8ziqVaV3ycsF0/MS1uzgfE2iw+CfD19r3g/UNR0NrOMyLp9s/m2l1K3ypGYHyFLMVXKbTzXVaz48j8P61aaRqej6neSpp6XepXen2/nRWW5ioLoDvwSrn5QxAXJrO12H+2vHPhnw+VfyLeVtavGH3dkBCxKfrK6t/2zNM8AFtRTV/FciyJJruoPPCGPItox5UH0yi7/wDtpXo0a86OH55au+hjKEZT0L83h3wn4zVPFHhfVhZX8gwuraRKoZwOdkyfdk+jgke1Um1vVtA1SPTPGkFvDFcSiKx1i2BW2uHPSORSSYZD2BJVuzZ+Wpda8LW11ff2vpF1NoWtquFv7MAb++2WP7sq+zDPoQea0fDet/8ACRrfeEPF2l2seqxWwa6t1BktbuBiV8yLdyVyMFTypxnOQTalRxseVq0hWnSND19jg1DfQmexuIMcyxOg/FSP61wmv2ug+Er+PRbj4weIdHkjt1litblYLhUhyVU7nhLEcYyzE8dabp2v2LEfZPjv4au2z8q31nbAn67JIzXK8tqRejRoq0XuO0TKt8JJudreH7m2J9GEEDY/8ht+VegjoK5P+wLm48FeHLPw94o8P3uq6Jem4S4Zz9nmRllVo8IzMoKy4HJ+6KvW8PxKX5ptD8K3I9bfVpoy3/fUJrbG4SpVkpR7E05pR1ZS+J23+yNJ3/6seINM3/T7VH/XFaNgW/4WJ4wEnXzLLb/u/Z+P/Ht1ZfjGw8Z6toL2H/CIxpN58E0ciarG6K8cySAncFOPl7c1tz4j+JmroM5n0uzmx9JJ0/8AZRTpUp08PyyVtUKck5XXY1G6V5/8XvGt7oKWHhnwvDHe+MNdcw6bbnpCn8dzJ6Igyfcj2Nb/AMRfGGk+BvCtz4g1ZnZI8JBbxjMlzK3CRxjuxP6ZNc58IvCur2s1/wCN/GaRnxZrhDSIDuGn2w/1domem0ctjq3XOK1zOsqlTme0dvNmOFpuMfNm58M/BeneBfDKaRYu9zcSSNcX97LzLeXD8vK59T6dhip/E2rXi3tr4b8Pqkuu6gpaMtylnADh7iT2XPyr/G2B0yRa8Ua5BoWmrO0L3V3cSrb2VnH/AKy5nY/Ki5+mSegVWPQVzYtdQ0/z/C1jcK/i7W0W88R6rESy2EDfKEjJ5B2gpCvHRnPfPBh6ftZOtU2R1TdrRiQeJ4fDcHwv1HRfDeqNf2ek6vBF4nZJcy3CtIhuvOcYyWV8vg9AV4wRXfxRxwxpDCiRxRqFREACqo6AAdBjpXH6foGgab4pufCcdmttpnibQGsxEo4LW+VPP94xz5yeTszWr4BvGvPB+nNLJ5lxbxmzuW7+dCTFJn/gSH861x8lVhCpHYVJcraZujgjvXna6TqE2heIfDWj2Yl1Pw7rkOs6LE8ojWZJm83ZuP3VLNcx57D6V1vibXrXQbWFpIZru7u5RBZWVuA011KRkKgPHQEljwoBJ4rM8LXWleGvG1vY+I9S+2eNfESDzRACYbOFVd4oF/upw+0n5nbeenAMtpyd21psKtJbFEDVND1l7K0kttV8eatCsl9eNGfsmjWmeFUddgIbYn3pH+ZsAcP8R+F4tL+HGp2ujtM+oQkap9rmbdPdXcLLN5kjd2Yx7eOxAAA4qf4YRJaafq+mzM8uqWer3MWpXMnMl1Lu3JKx75iaLHoOBwBXXou9gm3fu42461niMRL2nJFWUXsOEVa7OVW9Sb4gxX9ndbdN8VaDFd2jcZ82E8ke/lzRn/gFU/CHhvX9N8aa7qWoa9eXNrcPblBJBABc7YApJ2KCu08ds4rLWKbR/BulyzW58/wV4laxIH/PlK3lqR6gQ3ETf8Az2r0eWSKGKSWaRIoolLO7thVUckk9hjJ/Cnj4uNS8eq/EKWq9BwGegzSmNmQqynDAjkYrzrUP7P1ewj8VeLP7Wk0i+mS18PaLp9xJFLdhskTMEdCzOMsFY7UjXJwSafYeGvCajdb/AAc1Fz66he27k/XfcOaUcClFOcrMbq32RrzgXn7Md1CvzE+F5lH1WFh/MVs6Jf21zo1hMLmAmW2ifAkBPKA/1q74D1LS9Y8CQ3Wn6GmnWKie3GnFE2x+VI8bR4X5cZVunHNcVo39l6vollqVp8H/AA81reQJPFmW2DbGUEZHlYBx2rvxlKnUjHmlaxjTbTdkdyoLAMvI9R0oxzjHPpXBaloHhiWIyXnwamjK/wAWk3Nsj/h5csbVX0RtLa7jsPCfi7V/D2qkEx6D4oV5Y5/9zzDvx7xSMB6GuD6gpfw5ps19rbdHZ2HPxMslPSTRrlT+E0P+NVfhrayR/DnQDt3KljGuR2wMdPwqPw5J4ik+JOnrrXhuewaDSrpZLqCUT2bsZIMBJOGBOGO1lBwM81L8NZ5YPB2niNiAqyJtPTiRh/StqtJQw8Y1USm3NuJrXVvbXVtJbXVvDcQSjbJFKgZHHoQeCK52x8N6j4cDN4L1ubT4AmF0q9BuLHd/sgnzIh7I23/ZrtjJa3X+szBJj73Y1XubWaEAkBl/vDpXJGNWkuek7ruXeMtJIwLL4jR6fMln4605/Dc7FVW7Z/O0+Zj2WcAbPpIEP1ru4pIJYUmikjkiddyupBVge4PcVzTqkiNG6K6MMMpAIPsR3rj10NNH8e6Ha+D7mXSJb+4e41O0hfNrLaRr87eScqjF3jUMgU/Mc5r0sLj3UkoSjqZzpWV0dv4y8K2PiaG2Wea9srqzkM1le2cxjlt5CpUsOqtkEghgQQTxXG+KdI8VW+mzafrWlJ4x0KVFEzWA+z3wwQQWi3BJBkDlCp/2a04PidYxzXE1zoOrxaJHdy20WrwxieBhGxVpGVCXRNwYB9pXC5yK7TStU0/V9Piv9Lvbe9tJhujmt5RIjj2I4rrqUqVf4tWjKLcdjhPDOo+GNZ1e+1fR7lJNTljit72Jy0c8YjLlVeF8MhBd+oHXvW+8ixjLHA9xVrxR4T0DxJABrGnxSuhDRXKExTwkdCkq4ZT9DXIXOg+NdJnjbT75PE2lHO2LUGWG+j4yAsoASQf74U8csa8yrlkt4O5vGujrtK2y3KyBgVQFsj2rnNf8KaPquqPq0aT6bquCE1HTpTb3A+rLw49nDCk8KeLdFaSfR7xptJ1uT5Rp2oR+RM4HGY8nbIOvKFhxW6QR14rmqe0oQjFaPcpWm2zldT1LxFoX9nnXk0vxRo4u7eFriWAQ3lvJJIqRy4AMb4ZhkgIRnI9K1Y/l+IXiVc9Y7NsY7+Ww/pVD4lkr4OnlH/LO7s5PptuojWi42/EjxD72di3/AKOH9K6HWnVwknJ7MlRUZqxrUUlFfZnhgaqJ/obLEsf+js+EEceFhABJLHPQkHnHBIHvVuobyeG3h3TMArMEGRncWOAPzNTICK9v4bS3jmZZZxKwSNbdDIzkgngDrwCfwqa3mWe2iuI8+XKgdSRg4IyKyp7a6t/sF99lMtxHcRSXEEEw2KFVlPlhyoAG72zSW2kSPCkk1noMMrDc6DSlJRu4yJOcevtWMpzvotClGNtzG8Q6ha6v458L6PpLnULzTdZW81BbYF1s4hbzANKwG1DuZcKTk56VV8T6Npmj6pqH/CSeLL1rXV9QkvLfQNKiZLm7Z1UFGZCZHX5P4di88mq2hx+MPAz+FPDcV1oj6G2rCzLW9qwuruNlkcNJk7UYEDJGSeuV79F4Us7a113xVcxQxHUZtZlEs+0bwnlxlVLdcAHgf0rwJSp0aTa1V/xPWV27FXTbLxRJpC6fo2kW/gHQNoEMdrFHLfkdyRzHET9JG75FaXh7QNB0ESzWEKm6uMG5vJpTLcTt6vIxLH6dPTFdJZo81tJCs8glXDKWOR9MVTMkvmZ+ywh/+emf8mvPxVV1eWXN7rNYJLQ5vQrtfC/j6SxYldG8TStLCzAgQagFy6ZPAEqLuH+0rf3qlvII/C3xBMabk0vxO7SRqFwkOoImWHt5yLu92jbu1aHiCxfVNJms52Vi2HjcJzDKpDRyDnnawU/nUbxw+Pvh9Pp925tL1m8ppE5ayvYmBV1z1CuqsvqpHY114ZrEUHTb1RnNckro1v19xSxo8jhY1LH2rO8D6h/bWgi8v2SC9tpXs9RhXqlzGcSKM9ieV9VZT3rcku1RPLtV8sf3scmvN+rqH8R2X4m/PfSJynjFU8Kazp/jhz8kAFjqyq3AspGH70/9cpNreytJTvibD/YWpWPj22Y/Z7ZBZauoOQ9k75Wb6xOd2f7jSe1bVzFHdQywXMazxSoUkRxkMpGCCD1zWV8M2aLS9Q8Dawwu20oCGB5G3NdWEgPks3qQA0Te8fvXo4SrCtF0bWMJxcXzGpdQQ3VvNbXMaSwzK0cqMMh1IwQfXivIPhpp9rpM/iP4E+IHa5so7d59IMrbjPps+QYxnq0TEj6EGu98ESXOmyXvgzU5nlvdF2rBM7Za5smz5EvuQAY2/wBpCe4zz3xy0C/n0zTvG3h9ceIfCs5voAuAbm3x+/gPqGQHAPcD1rgjB06kqUn/AMP0Zs9Y8xyH7Kej6tpusePf7Zv/AO0JrDUYNEiuv+ekVrGVT8QrID75r3avJf2WNQh1rwDrPiC3DiPV/EuoXihhhgruNoI9QAK9arScXLEtvpq/kiW7UzlviiUk8KDTXUsNUv7PTyB3WW4RW/8AHQ1WLCVrv4o+MZzylqljYpx02xPKR/5GFN8SeVeeM/BekSAnfqcl8celvBIRn/gbpUfw9n+3Q69qxHN9r96yt/eSOTyE/SGrbthHL+Zgo2nbsdPUN6/l2VxJ/didvyU1NVDxHL5HhzVZj0jsZ2P4Rsa8+HxI1bJ/grGY/hD4SBGCdItnP/Aowf61n6q+/wCME0YP+p8OxnHpvuX/APiK6P4e2/2TwD4etSu0w6XbRkemIlFcN4putR0b4sahqzeGde1KxudHtbWKfTrTz1DpLOzhgGBBw69q+kxcZTotJHHBpTOuBIII4I7iuAm0O6lsfFPhCwTFxaXCeI/D5L/8tWkMjRj0AnRwf9mYCtRfHenBttxoXi21PfzfD91gfiqEVjeJvGmgWfiHw54itry6S4s7z7JcQS2c8LS21zhHOHQZ2OI5PYIa8rBQqU6tpR0ehvVacdGdvoWoR6totjqsKlI7y3SdUPVdwBKn3BOPwrKude1DUNak0LwdBb3uoWzhb+9mJ+y6fnHDkcyS4PEa4/2iorH1Lw7qehw61b6t4gtdC8CQ3E2oSXqzkXTwykSPbhukSB2cbgSzBlC4PNUtH1LRvGelW+maLfWXh/wWiAJYWt3HHd34Of8AWbWzDGe658x/4ivQ6LCKhJ1Km3Qn2ja5UW9HdbfVb6x8Dz/2rrMrlNb8V3yiRUYE5hixgM6k8RpiNO+Twel8M+H7HQbebyHnury6cSXl9dPvnupMY3O38lACqBgAVo2MNrb2sdtYxwRW8ShY44QAiKOwA4qfa2MhSR7CuXE4mpV8kaRgogiGR1QDJJwKuX8jRhLaNjiMDcc9TTbBVj33Mn3UHHuaquxkcs3Vjk1C/d0vOX5BvO/Yr3Npa3QxdWsFwP8AprEr/wAxXJeH/DGg6t8WPt1loem2tv4YX95Pb2qRma9lThCVAz5cbZI9ZV7rXQ+KdYi0HQLvVZY2mMKgRQr1nlY7Y4x7s5VR9a1/h/oMnh/wtbWlysZvpM3V+6E4kuZCXlbntuJA9gK7cspSlNzeyJrysrGh4m1az8P6Be61fSeXa2MDzykDJKqM4HuTgAd815rqk/iXUNEgHjTwhpnirTp41mltrOPy72zc87VR2xJtzjcrI3HANXfi/q1pHr/hrTdcc2Ph8TG/u72VWWB5omXyIGk+6uXJc7iM+WoB5xXTxsrxpIjB0ZQyspyGHqDXRjcXKjKKijOnBSWpxHhzzLiG5TwB4rXVGgI36F4h8wT2o/ubyBMg9N6yD3qh4gtr7SvDS2PiGaDS9b8dat5GoS/ahssrVUP7mOQ4BPlJsHq8rEVr+OdOtPEnibw/4YW2hN5JMNQuLrbia1tIGBYo45Uu5SMeoL+lOg8ReKfEU17qdhpmhax4VkuXtraxugY5poo/kaZXO5DucPhWUDaFO4Zp0p03TdVrlb0CSlflvc6yGOOGFIYI1jijVVRV6KoAAA/AVm+LNYj8P+HbzVZIjO0ShYYFHzTzMQscY92dlX8a47ThosepfYvCusX/AII1l5GZfD+sQ7rO6b/pkm4jHvA4HcrV/wATx69a29vr3iHRPMn0NDc21lYXYkivL1v3cQQNtYhdzHBGcsMZwK5Fl0vaJ3umy/axtbqbsDN8PfhdJeTLBcawQZJQPlW51C4fp9GlcAegx6U7wlpEmk6JHZSXQmnUvNfXbD/XXDktI4HYFifoOKx9LvtT1/XdOtdbjVoNEtI5b5guEfUZY8lQvYRI2fZpB6V114Njxq4Atx2HTPv/AE96vMaib5OiFSjbV9RYd0iJ8o3NjA9T2q7flYoo7VOQgy3uaTTlVS9zIPkiH61WlYvIXbqea4lenS21l+RpZykUtZ1Cz0jSLzVdQk8q0s4Wnmf0VRk/578VwOuwalpfw5ibXIby1PivURc+JLqJGkGm2pQHyTtBIXy0jg3YwNzsTXR+IEh8QeLNL8Lu7C0tNus6px8hhjYiGNj0+aUbiP7sTVQ0jUPGmvm58YaHr8UFneSn+zdKvrcPazWqjakjFcSRu+GfcCRhlypruwkYUabqVHa+hnNuTsugnjqxuvEmk2V54SSGe6VGNhqtrqYgFozBcEbQRLGQOUxg4AxzkWPBmh3mla1qc2oaNYNPcXM0w1iOUGW4R33KjIRuXAwu3JUBBisnVW8Ox6qLjUob74ba7MFUanasj6ddNnhXbHlP9JFR/Q1vz6n4l0G1EniXRhqVmGH/ABM9EUyps/56SQE7099nmAe1ZVMLNQ/d+8hxlG/Y6SsbxL4d0XWRHc6jCIbm1UtBqEMhhuLXA5ZZRgqAOcHjjkGr2i6rpmtWCaho9/bX9o5ws1vIHXPccdCPQ8isTxwzapNp/gy2w0+tyFbrnHl2KYNw/wCIKxj3kHpXJRhN1VGOjNZNct2V/DPjfUtI8AaXqWtxan4hudVvnj0mCCCMXtxaDLJK4BVCfLUyEjHDKMZPN7UpfBPxA0uTUrGGe91PTvlBsSbbVLJuhABKupH91uDjoah0V4de8XX+vQwRDTtLVtH0kr93CMPtDqOgBdVjHtEexrQ8QeG9I1zZJewOl3Ecw3ltI0FzCf8AYlQhh9OQe4NerUx8YVHTkro540m1zIxLK/8AElhGxsH/AOEysbYbblAi2urW7ejwttST/wAcPoG77vh3xDo/iCOVtLvUmkgbbcW7KY54G/uyRthkP1FYVgNSk8aWXg7X5YfEUUtnLeRapj7Nf2SIwC73jADBmOAV2E4OQQDWF4f02Tx740vro+K9D8T+HYCFtJrWVrTWNMdcjd5kaguGORzhWAUjPOSeCpV489N2uNVZQdpHp46570y81WPSNNur+7n8u0tYXnmJ6KiqSx/LNYBsvG3hpZBKB4v0yNCRNEEh1JfZk4jmwO6lCf7pNY91q2m+P9T0rwvpNwJoWuBd63DIrRTW9vCysIpI2AZC8hjXDDlQ9cVPB14VlF/ei3OMkRxW0lzoekaBJvttT8bXsmtauJFyYLQbXeM+ny+RB+Jr0S6tpYGJZRtJ4Zen/wBauT8KebrHiDW/F1yBtvJvsWnDdkCzgZlDAdt8nmP9NldbbXUsPyghk/unpV4yvSqzcZ6JbNf5ChGSV4lSeGG4gkt54o5oZFKyRyKGV19CDwR9a5yz8Oal4cLP4I1QafAQSNIvAZrEtnPyc74fT5Dt77TXamO1uv8AVN5MpH3T90msXxbqEfhnQb7WdQRvIs4TKQg3byPuqPcnAA9SKwhGtRd6crotuM/i3MP4c2HhrWPFGo62nhVtC8QaXcG1vo4pd1s88kSsZE2nY7bHA3bVcBiCOad46a/0/wCIlp4g1HRtTvtFs9OaG2msohP9lmkfM0skY+f7iooKhsDdnrVyxZvh18JmurhJLzVAhuJkHL3V/cP9weuZHCj0AHpXOaT4e1Hw3bWy6b4x1Ky1goJr9rg/arO7nbJdmjc5QFs8xlOMda9qtKPKoT69jmim9UddoWsaTrliL3R9Stb637vBIGwe4IHIOexxWrYR+bcqp+6OWrzvXWsrkQ3vjbwlPZXinK6/4Xkdyh/vNsAmVfZldfU1q+G7rxOum/bfD+saR490WRSBcLMtvfKfQlf3UhHuIz6150cAuZSjK6Rs6umu5197L51y79s4GPQVDXPaR4v0a+v10u4NzpGqtnGnanCbedvUoG4kHuhYVb8Y6hcaT4X1K/s1DXkUDC1U9GnbCxj8XZR+NcFSM3UtJas1TVtDlLvVrz+w/F/iKxmj+1anex+G9DbHGVYxGT/v7JM30jFdzp9rDpum21jDxDawpCmf7qgKP5CuWg0ZbDXPC3hhJEa08MaWbu5wP9beSgxI/ueLlvXLCuuVTGRLIuZD/q4+y+/+fpXZjbe7SW0TKktGwLS4yLWTHrxnH061zfii5NhrvhnXbaRV+zamtjd54/0e5/dkH0/eeS34V0e2XJb7RJu+vH0xXM/FS5a28E3d1Jaxu8dxalWB7/aYsH25xWGHlFVYtGk1o7l7x1Itp8QPCmqW2MXYutMu3AxlGj86PJ9niOP98+tac9jYXPNxY2k3/XSBW/mKi+JUtxbr4ekKJKW163TYowSGSQHH4E1a+WJRJFzAx5H/ADzP+H8q68yg/acy7GdFq1jFvfBng+9O668K6JK3qbGMH8wKzh8M/Aq/6nw9FanOR9nuJocH/gDiuvqjr2qWeh6Ld6vqEjJa2sRkkKjLEdAqjuxPAHckDvXnwnUv7rNuVHIXfh+KPxZo3hzw3rXiCwvJHF9dlNXuZUis43G4FXcrmRsRjPq5/hrZ0LVYdc8ReIPFKMkekqqWFncMwCzRW+8yy57J5juoPpHnvWHNY6jDph0JrjyvFnjBzdatKuQ9jp64Uxpj7pVCsSnu7s3rXOeO45PHXiKL4Q+GXNn4c0xI28TXUB2hIhjy7JD/AH2ABb0A969OsmqSoyeu7Zzxs3zIf4GS5+KvjWP4halAY/CmkSunhi0kUj7TKDte+YfhtT069ufXJ5o7e3kuJpFjiiQyO7HAVQMkk9gKSzt4LO1itLWFIYIlEcUUa4VFAwAB9K5XXDB4m1e50+5mSLwtoRFzr0+8YuJEXetrkfwqMSSeoKr3auKMHianKtun9dzRtQiUY9WmSCHx5fWDz319mx8IaRIux3Dj/XvnlWdV3Mf4Il9S2em8K6N/Y9hJ50wutSvJjdajdhcefO3UgdlAwqr2UAVlzazpWs+KPB3iuxkeax13S7i3sTIhGx/kmHB+4xVXB7/IB2rq/wCVb4+ThalHRIVLX3nucv8AER20+y0zxNEoL6FqEV1Ix7W7fup//IcjH/gNUZdVs/BfifxVp9xEz29xNDqmmQQ4aW7kuco8MQ/iYyxkgdB5gzxXR+K30qPwxqh111j0s2ki3bN0EZUhh7nB4HXOO9Ys7RaR4J8LeJ9T8Pi68VwWNvpdgbkYMc1xsQeYefLBIXceoyQMk4OmChGvRcJ7JiqvlldFPzNU0TU4Ly5t7TUviFq9uVs7PObXRrTI3Fm67Mgbm+9I+FGFHyx+JfDK6L4EvL6x87UdasrpNckupeZry5gIclsdiisiqOFUgCuj8K6EdHhuLi8u21DV75xNqF84wZZMYCqP4Y1HCr2A9SSdkhSCGUMpGCD0I9Kwr4u8kofChxpdZbnPR3kCfEiQ2y5s/EWkRanbyDo0kREb/iY5ID+FdjGBYQiZ8GZ+FX+7Xktqx0Twdpt1MZg/gDxAbKXd1exl+QH6CG4ib/tnXpszu8hZzk5P4VvjHClL2iWr28iafvLl6I5C6tZ77xX4s8NyYMXiHQhdWzHgGePML/kDAaytO1NPiJp2mabNMtrpaadDqPiUk7QoIyLUk9AzLIXzzsXHG6trxpImm+IPCXiAswNtqy2TKvV47pTEQPo/lsQOyVj/ABCtfDnh023hGONtI0LU7ybVtdujDIUnBfcYTIqkDzHI3Akfu0I6EVtQ5a1ONSeriTK8ZNLqa3hpH8R6wPGt7GEtjE0Gg2uMLb2hP+ux2eYYP+ygUDq1dUPxrC0fxf4R1Zlh0nxLot0+BtihvIywHT7uc+nbtW6PmXcpBHqK8mvUnUnzSRvBRSSRkfBcY8J6pZsMCHXtTi59DdSMP0asr4POzfC/w8GILR2YiPsUYr/Stz4V4jk8U2oyPK8QTt/38jik/wDZzWH8JY2t/AltbtwYbu9i/BbuVR+gFelj3fDwf9bGVJe8zrDVLWdJ0zWtPew1ext761frHMgYZ9R6H3HIq7RXjqVtmdHLc53w1/aPhrxjpnh6HWLzUNI1KK4aGG+PmyWbQqhCpL95kIY8PuIxwayNGNldahqx+GviKKS5t55PtXh3UiwhWQSMHaIn95EGYN8y7o89hzWvq77Pib4G5/1k1/H/AOSxb/2Ws7R9B0nX9Anh1C3JltdY1EW9xExjnt2F5Nho5F+ZT06cHuDXtQrr6vGVVXuczh7/ALpraD4ltdSvn0q6tbnSNaiXdLpt4Asu3+8jD5ZU/wBpCR646V0dtdzQ4VG3J/dPNcFrq3lvpL6d4701/FuiRspi1Wzg26haf7ciR4ORx+8hw3GSneprC71zR9MXU7e8/wCE18KunmW+oWZEl/Emed6LxOF/vJh+OVY5rCeGf8TDyK59bTR3+21u/uHyZew7E15fLqlx/ZuveM9PZDqWs3S+HPDbEHCxrIymX6GTzpSf7sa1reKPEkN54Ojm8LX9vdXetTLp2mTRtuXzpMgse48tQ7sOo2HNS6aIX8dwaXp8cbaP4QsFs1Ujg3kqL090hwPrMa1wzjGLqzVntf8A4BE1d2TNnQdLtNC0Sy0exUrbWUCQxjPJCjGT7nqT6mqN94J06OR9b0O6u/DerTSAtc6aVVZsf89YiDHIPcrn3FdUsNrdH9wxjfuhHB+lQ6kJZJlVT5FtH8qNgHefb2/nXPThUpc1S9+3qaSak1Gxz9v4k8UaX5//AAkWlw6pp0BGL3SUbzcYyTJbkk8f7DNn07VveG/EWieJrP7douqWuoxglQIn5hPcOpwVb1DAGqoaa1m/efOj9do6n1x6/wA65vU7DS77xlZzWot7NNKxqGqX8RMcioQRFGXGMqcFmB4CpyPmruwuMnUfLJGdSmlqjt9Z0bSPEFjLpeuaba6hBgBklQMuTnle6n3HI9a5WTwb4h0NJT4U143MGB5Wm60XnjTH8KTj96g/3vMA9Kp+H/FfjWeL+3E0HTL/AEC7LTWdtbzNFfrAT+7c7/3cjOvzbcoRuAya6jwv468PeILk2FvcS2eqKu6TTb6I290g9fLblh/tLke9dd6Ve8XZ2IXNE8z+JXi5bXwXqen+JdJvfD2oOsawfaV321y4kU4inXKN04DbW/2a7q6IX4layv8Ae0uxf/yJdCuwuIobhCk0aSRt1SRcg/UGuZ8VeD7zU9VXW9F1+50bVEgWBiIlmt541ZmVZI264LscqVIyea554KMaTp0+pUanvJss0UUV9MeMFVW3vqf+ruUSKHIfcBFIWJ+UjqWXb7D5u/a0apRxqusXUwhjV2giXzfOJZ8F+Cn8IGeD3yf7oqZAXD9TTXYIB6k4A7k+1K7BVzyeQAMck9hTeYjlgGuGHA6hR/n86GwRzvjaQWtz4akb5rhtfs146Rq5ZPy+b8aj8HqYfFvjuAsSRrwk57brS3NP+IzLa+Go79iP9E1OwuSx77buLOfwJqfSdPkj+IvjPc5SG5ms7hApwW/0cRH6DMdfIz97Dy9T3FZSXodDay+TcK6noeR7VJqcawzs+VWIjfuJwAO9Yl/qGnwX/wDZOn2Eup6kQN1vbDPk57yuTtjH1OT2BrnvEdlEl3bHxjPP4iukxJbeF9M+eGPB/wBZIGI8wDu0pCDHC5qKOEnVpuL0W4SqKMrotDxDqXiOZ7PwLYx30YYpLrNzlbGEjIbZjm4YeifL2LiqfhrxJ4X8L61Jp66rqPiG81K8jt9W1hY1+yQXJG2JGK4jQk4QKm4g43HvVybRdb8SqF8UXUdhpKkeToWmSFIig+6J5Rgyf7i7U9Q1bOpaHpuoeH7nQJbWOLTp4TCYoECBFI6pj7pHUEdCAaI4mhhmo01fzG4SmryMzxNA3hjxxaeIIQ50rXXjsdSA5EVxgLbTn0z/AKpj3zGT0zXSnOaxPCk0fifwZqHhfXtz3tkrabqqZw7Nt+S4X2dSJAR0JPdTR4Uu7s28ukao+7U9NYW9w2f9bwCkgPcOpVvqWHaqzGjzWrR6hRlpys2q5jxus2kXll44sIXkudIDLexxrlriwcgzJ9UwJR7oR/Eava/4ksdJu4NNSO41DVrgZg06zQSXDrnG8gkBEB6uxVR69q5rxLHGGhb4j3p23HNj4S0aRppLoA8GUrhpvcfLEBnOetc+Co1HJVFou5VSStY6X4nq1hb6f4605RMNLH+nCJdzXGnyY8zbjrsIWUeyMB1rYieOZFkjdJYnAZWGCGU+nY5/rVLwX4ludU1W+8Oa3oUOkXUECXFrbJKJUltG+TqAF3KwKsoyACvJBrG8HxL4e1S/8Cyylhp4F1pm4f8ALjIxCID38tw0fsAnrXdjcOqtqsHbzMqc+X3WjifhzaJ8N/inqfgBmEeg69v1bw98uBHKD/pNsp9uGAP8OfevXq4b41eELrxb4SV9Hk8jxFpE66jo1x3W4j5C/wC64ypHuPStb4a+Kbfxn4L0/wAQQx+TLMmy7tz963uFO2WNh2KsCP171xV6inC9PVPRvuaQjZ3kTwwCb4uaRcM3y2GiXsmPeSWBQfyVql+GFlZr4B0dvtSxtNAZ2Hq0jNIx/NifxqKO4S2+Kmm28+VXU9HureF+3mRyRuVz67Sx/wCA1B8NrjzvBtjbsrJPp4bT7lGGCksLFHBH1XI9QQa0lNRwsLxuhWbm1c7D7Arf6u6iaud+J9vNZ/DbxNdbkKx6TcscH/pk1alcp8Y2/wCLV+JVyQH0+RP++vl/rXPTnRc17nXuXaSW56Toy+XpFnGP4LeMfkorzzUZfEWqfELxFY2nivUtJs9Phs1gitYbdlLyIzOW8yNif4ehFelwLsgjT+6gH6V5Ze6ouj6x8R/EDQGdLCSNzGrYLiKyjcrnt9417ONnKFL3N9DnppOWpY/svx9GxMHxKuHHYXGjWz/+ghaqeItR+I3h3wzqmsyeKtE1JLC0kuTDLojRl9ilsbkm4zjrj8K0/B3iJteGowzWkNtcafOsM/kXIniLNGsg2uAMkBhkEAg/hVX4uf8AJLPFQ9dJuB+aEV5KxldSUXLqbunBrRFjxP4i8STaxp+iaLpGgXYuNJXUbldUkkVQS6qFXardyTyO1Y09vr8p233wn8A3wP3il8B+j239a25I8fE4r/zw8N2yEf700v8A8RW71/GurFY2pSquESadJSjdnns/hfRZITcX3wLsDtIGbC+tyc+3MZqimmeEYJgzfCLxxZEdDa6gcfgI7r+leu/d0kbv4pf8/wAqp85469qzqY6UFG8VqriVLmOBtbzwyieX/ZvxW0uPPIc38ig+vDuKS51zwTbAibx/4008+lzazDH1822NbUnjjwyvi1PDf9p232xkb5fM5EgcKIsY+8c5/CtrXdUi0fRr3VLosYbWFpWUHlsDhR7k8D3NS8a20pQVxqnvZnOeD9N0PxVq1vqVn8Qr3xRZ6PciZrOSOBUSfafLaTZGjZUEsAeM4PYV6Pq+pWujaHd6tfSbLSyt3nmfqQiKWJ+uBWJ8MtEuNC8MD+1MHV9Qme/1Jgdw8+U5KA9wg2oPZBWB8V9Uhl8Q+HPB890LODU7n7VcyyttSZICrLbKTwXd9ny9SivXs+7SpuVrGG7MzSX+I76SurzXthqbagrTT6BqcAiihRySsSTIpKlUKqd6uCQTkCs7TV8PrdDTdAvdQ+HOvTyFxpl/GJLK4Pfy0ZvKcH/pk6t7V6MeW9ya5b4iWg12ysvB6LC8uuT+VJvAJhtkG6eQZ6MF+UHszrXjUMZOrPkmk0zaVNKN0zK8Qr4m8LeD/EXiHW57JNd1SWGwhurCGSSDTrXO0SsSNwC7pZST0ZgM9667QxpcOhWcWjT2z6bFCkds8Lq8flqMLhhkHgetc9da54gvPEd9/wAIrq9hZ2GmONMtNPvoN8GoSxjMxDKQ6hMqmVyMq2VNZ11ceE4L2PVdRhbwPq9yBH/aNlKj6fK4Ygq7geUx3ZGZFVuwNdVejTrpU4Stbp0FCTjqzqPEk2kjRbybV7a3vLdIiY45QGV2PCqM9GLEAd+eKx7RLjw5oVpZaxNcXx0C2W4ncuxS4vpTiGFMkk7d2FXtuQnnFaUXh7XNa1TSp9cbTLnTtPm+2JLZOcXkgGIt0ZyFC5L5DEEqmMYpkv2PUvGTaHE1wYtHY313Kekt5MD5ak92RMtjtmM/S8PTeFpNyJm1OSsZF8uj3WpSzNdX/gTxDcvtknV1lsrqU465zFJz6hH+lWpNa8U+G42tfFWgrqFlsymqaPG0sSqMZaWDmRBz/DvHXoK6Z7eGRWtbi3jJC9NuVZemfT8K5/8A4Re+0i5e+8Ha7caROzb5LSZfPsZz2BiJzH9Yyv0Ncn1mjWdqsbPuackl8L0On03VtM1PRLaTRdRttQs2UEzW8gdSfQkdD7HB4qO7uLeztJru7mWG3gjaWWRjwiqMkn8MmuD199JWeK/8X6DeeE9VUHPiLQpC9srf3pWUZC98TxlffvWhJ4d8V+Irew0m61bQtb8L3M8U11qdq/ly3NsnzeS0a7kO9goLKwG3dwM1VXByrSTpyuvyQRqKKt1M4WmozeFoLOZTBrfjy787UCrkPaaaq/cB/hKw+XH7PMT1rvrZbeGJLS3EaLAiqI0x+7XGFGB0GBj8K5LwbqVn4l8YeI9e+0RG4t5DpdraZ2zWdtETkvGeV8yTLjI5VU+lLofhrxBZ+MdQ1K68Vajc2rpB8jwW4WfaJdyNtQEBdw5GDz3rHFtTn7O9lFDpXWp10sUU0TwzRpLFICHR1DKwPYg9a5uLwvcaIu/wTrE+gnzDIbJlNxYv6r5TH92D/wBMmX6GunorjpVZ0n7jsaSipbnnl/Poy6kbzxdpNx4I1mVfL/t/SZy1lcE9PMfG3r/DOnsCauX9jqXhnSr/AFa48Qx6t4l8QNDo+j3kFsI1ijYEqyoCVyMyTOw+U7RjAAFXviEbjUre08HWDFbrxA7W0rgE+VaKAbiQ+h2fKP8AakX61HosdvrPjOfUrSNI9F8ORto2kRqMKZVwtxIB0wNqRA/7EnrXrwxC9i600r9PM53D3uVbHQaHplpouj2ek2ClbW0hWGIE5JAHU+pPJJ7kmrhwBksAOpJ7ClrmvHsc2q21l4StZPLm1ybyJ2DbWjtFG64ce+z5B/tSCvIhD2tRRe7Z0tpI5+PVL+fwre65YzeTq3jW9TT9DbZhrexUECX8IxNP9XUeldTe+EfD9zDYIto1rPp0ax2V1ayNDPAqqFAWRcHGAPlOQccg1V0v7LrXjnUNWtomSw0OM6LpygYj3DBuHUfUJFn/AKZsK6auzGVeWapwduUzhHS76nOR6t408MFzeRt4w0lcsZIgkOpQL6FPljmAHORsbnoa6rSZtG8U6GNZ01t9vqtkFS7ijMUzRMCBywDDGTjI4rlPiDdXJ0mDQdPYDUdcnGn2+c4RWBM0vH9yIO31AHes6/0qw8U+K57KFrm00fwtCmn6dLY3TQOl3hWkZChHCIIk5yMlwRXbhsVJUXUq7GU6fvWiWbfS/FngfTobC1tB4o8P2cSxQ/Z0EWo20SgBVMfCTgADldrHH3Sa2fD2vaP4ggkl0m+S4MLbJoiCksDd1kjYBkPswFUrHVPG3h/dFqMI8WabEmVuLVVi1EAf3ouI5jjuhQn+6TVo2vgb4kw/a7SbOo2bAG4t3a11Cyf+6/R0P+ywwfQ0p4SjiFz03qylUlDSRrfrXP6z9o8QeNdE8MtvfTrE/wBsagc8N5bYt4j9ZMvj0i96a8HjTw0jteRr4s0uIZW5tVWPUFH+3FxHKR6oVJ/umrXwzjmt9H1bxhrkUthNq0zXbRXQ2NaWkS7YUYH7pCKXI7NI1ZYPCVKNb3tgqVIuOhF4xmh1n4g6ZobRs9tokI1e6bPyiY5S2U+pH71+ehVTWXdTNcXbzcgs2RnsOwqDRre+vL3WNf8ABms6B4v0rV7s3F5EbjybmE7FQIsi5XCqoAV1Ujnnmqs2t6XZ6gLPVvtXhu9MgVItYjEUcrdhHOCYn/76z7V3axrSnL5GejVkdQmmXtqiPZ3RV8AspOMnvisG90XTm1f+07iwn0zVen9o6bK1vM3+9t+WT/gQYe1b66leWjBb63LKekid/wCh/SprrU7OSxlaNgWwVCMOcmuGMq3N76uu6NWo27HM30uuXGntp+vaZpfxC0gglo5YY7a/jHsp/dSH3BjNJ4a0nw14g1Swg0fxRr1rb6Jcw3l34b1EEyRsmTCD5o81VV8EYZkO0AVbsIfOu0jzgE5Y5xwOpqkZfLsPEvih5pYLvXLuLQdHUnlURjErD0y7zSeyjNd21TllrZX9DFarQmXUk8J694g1jxjBc6c2p6hvt7x132ghRRHApdc+WQoJO8KAXbmuwtJIrmBLqG4juI5RuWWJtyMO20jtXOrpHinQ8t4a8QC9t9gQ6Zrm6aIgdkmH71D/AL28e3asa6tdB/tKS5utP1b4d6qwG/UrGRGsZT6MRmJs/wDTREPvXn1KdLFu8JamsXKG6PQK5r4jrHc6Lp+lyY/4mOs2FuB6/wCkJIf/AB2NqtxRa3YWpmvLC18RWe3dHeaZJiZ09TEx2n/gDfQVnLNpfiTxl4cTTbx3bSribULmzkVkljKxGNA6N8ycy5GeDis6OCnCquZaFyqxknY2viZc7fEXgmyHLS6y82PaK1mbP5lfzraN0m7fJbqwI+cL/F749a5vxDPFqPxc021Ubho+jTXW7tvuZFjT/wAcik/Otz+Va4/ESjWtHsTShFx1LCw2TIJIZykTdN38J9PpXEapdadqXiK+1HVLoL4X8HH7Rdtt/d3F8o3AA9WEIwdozmR1HVMVf8TapdQ39p4e0UNJrGqhwqr0t4RxJct2G0EAD+JiB6453Wz4b06wjU3C2/gXwfuuLpiNwur1Pm5P8exiWI/ilYD+Gqw6p8vtnCz6W6kzuvduYnjDxBrnh7Rv7Qt7dLn4ieNrlbfTbRx/x6R87FK84SCNtznGC7Nng12vww8GWXgbwtHpUEr3d5M5uNQvpCTJeXL8vK2fXoB2GBXLfB/RdT1vWL34reKoWj1TWIxHpNo/XTtP6ouM4EknDN9R716VqF5a6fYXF/fTpBa20bSzSucKiKMkn8K4sTVlJuO/fzfl6G0VfXoZHjLUtQtbW203Q41fXNUl+z2IddyRHGXnkH9yNfmPqdq/xVhW+j2V/dx+DNOlMvhvQ5hJq8zNufU9QJ8wpI3cKSJJPVmRegIqISa2mdWjQW/i7xRGYdLikwRo2nLgmVxn73Idh3kZE6Lmuw8P6TZaFo1tpWnIywW64Bdtzux5Z2buzHJLdSa6JNYSjyL4pGaftHd7I4S9jmsfCXiayhRHuvCGuprdiijlbOQ+cwA9Nkl0n4V6VGySKskTB0cBkZejA8gj2rnp4rK3+JVotygMfiLS59NlGOJGi/eqD2+48/5VzHh66utU0Sx+HGkXR+32aPY6zdhyTY2sDtCTnOfNlC4T2y/8IzVSi8TTpyW+wRfI2aF1qOl6xcXniTWmk/4RDw1KDDgbl1K+QgZVeriNwFQdGkJ67RmtBeeMNb0fxjouvGNtWk0+LW9EtlQKbbklbfI5do5Ik3N3Zz7Vo6NFY+JtVs7qxtUg8J6ATBokK/6u5lXKNcbehRMFYz3JZv7pq94hc6X4z8K+IkjLAXbaVdkHgRXWNpP0mSL6bj61vCvClUVCO3Uhxck5GvoeoRaxo1jqsHEd7bR3Cj0DqGx+ta9lAmw3EwIjHIB7muT+Gdolg+u+GHykWianIIsnrbzfv4sewEhT22V1F7cee+B/q14Vf6muCVKOHk5S+Ropc6SOUuo1vPH+r+H7qFfsHijQn5I486EmNh6ZMcsZ9fkqfwFqk2seDdL1C6Qx3TQeVdKf4ZoyY5M5/wBtGql8R3/s2z0vxSqsW0HUYrpwnUwPmGYfTy5Gb/gIrMv9A1i48a+IPB0AuLTw/qVyur3uo52KltKuJreNuzvJGxJ/hR2PXFdKjLGUI90yb+zkPXV7K5luviFfB7jStJdrPw7a4x9su2/dtMn97ex8pD0C726HNaOmxfEqGNJZvG+jz3BUG4tZdHDRxueSiskiNtHQE5OBmoNJjtPFOqQ+Io4TD4d0yJrbw9bJHsUjG17pQP7w+WPjhAT/AB1wejXuoaHbR6HpDPHosVxbx3fia00p47oQsspIlR0O6VXWNWkAIAlyQpqqlZw/dUX8IkvtSO5GqpdT+KbLxr4T8NX8miaUmph7WHeLiNhLlSJVyjZiPc9etYFtZeD0jttQ/wCFQ+KNMWeJZkl0W7AXDAEYWCdW6H+7WjIivqvjfbdS3SyeB4MSyjDyj/S/nYYGCc+g+g6V1fgxt3g7Qz66db/+ilrSvip06MZWvcI005NEnwqk8NNHq6eHm1gT/a1k1CPVfOFxHMYlChvN+bGxVxyelQfDyWxSw1i2eF2Nvr2ox5Bx1uHf19GFN+HitH8SfHEfZxp0w/GFl/8AZKpeBiU1jxnAWz5fiScj2Dwwv/WqxNR/V1NImEffsdr5un/8+0n/AH1/9egz2A/5dX/76/8Ar1SoryfrU+y+5HR7NdzA8WyQf8J74BkhhMZ/tW4TJOfvWU/+FReAX3W+vR/88vEWpJ/5MM3/ALNSeLw3/CT+BpRxs8QYP0a0uB/Wm/D0bb7xXCf4fE94cezbG/8AZhXXUm6mEUnvczilGZ04ODnv61zd74aks72fV/CN9/YeqSuJZ1VN1peMP+e0XTJ6b02v7npXGeEtd8S3M/geK9DraXWoahG9z9tLtdKiXBRXTaMAbRjJP3R9a9XriTnQleLNGlI5LwvJ4Xm+IEV5rfh+Pw740Mb+XF55+zX5K7TNCRhJW25GSokAJBGKr+A7xtEI8MeJoJtO8Q3FxNdPLMwMOpSO5Z5IJOjYBA2HDKABjAyep1jS9O1iwew1WzhvLWQfNHKuQPcHqD7jkdQRXMXOn39hpNzpevpJ4s8IhcqtwnmahbY6AH/lsoHRuJPd+tehHEQxcPZ1NH3MuRwd0d3ZskaNNIwC/c46hvf0pktzIs3l3EAuISPkTAwT6fWuO0a52aCLzw7dN4m8OLkxGJt99akdYyDgygDOVbEg5B3cVveHtbsdUsY7iyulubd+EkXPDdNrZ5BB4weQeDzU1VUw9o7Lv0bCNpXuWvEU9rpvh+a+Eil7dQyQsT875wkYPX5mIUfWuDvIJtDt9G8G6xOjXniWaW9166ZwFmI2loIs9QxKxhR0jVu9XtTlgvfFdzrWrSMPD3hMPcOynm6vtnC47iJSMeruP7tRRy+MptKM3jDQ9O8T6ZeK002lpCi3VjuJIjXcdk5UEDOUbOcZyK6oclOPNK0ZS7ESvey2R2Vugjj2LGIkB+RB0Qdh7fTtVLxBoOjeILQWutadb3sanchdfnjbsUYfMh91IrmPDpvbbTzqXgnUJfE/hyLKz6TduRqOnMoyYo2fBYj/AJ5SkNxgN2roNL8TaHqWiXGtQX0a2VqHN2ZVMb2pRcusqHBRlHUMMj34ry6+Hq0Jc34o6IzUkZ+ny69ofjbRtB0rxBNqlneLI8+n6kBLJbW0Y+aZJxhz8zRoFfdkt1GCa27L4neErjWptMl1E2TrcPb2895E0NveOhw3kyn5HwwZTznIOM9a43brEekyXkT/AGbxV42k2W53fNpenIudwHqiEsR3llA9K7Gy0fTLPRbfRIbKA6dbxLFHBJGHXaowMg8E+9enLFvDQjGerMVT522jR/Cj8KWivqjxRKoxeX/btxhrTzDbRZCj99gNJjd/sZJx77/Wr1Vct/aTqZGKmAHZ5WADuPO/8fu+2amQFgf8fEQ/hy2M/Tj+tMgO7exPzbzu46EHgfgMUtx/qSwIBX5lOOhp0nF0ccb0BI9D0/z9KTWofZOV+LsL3Hwx8RJGCZEsnlX6oQ4/Va0/FGnwRa0Ne1DxMdL0u7s4beS3hG2a5dd7AI/Lchzwg3HHUVb1y1F9oeoWTLu+0WksWPXchH9aytJkivp/BWsTBHmn0J1BPO0lYX3D0ON3NfL0ZcjrK2zPY3UR2lQalcWiWWgWLeE9DU5LNEDfXPPJw2RHn+825z6DrW/4c0nTNFDxWNsI1mOZnZi8kp9XdiWY/UmrZzUdxIIoyxwW/hHqa5pYqcpJvZFxhZWK/lGItGc4ViFz6AnFNaSNThpEB7/NVqWNru1h8tjvQbZmxz+H+NYP9qC9u207wrp8GpzxvtuLlm22tueh3Sc72H9xcnjnFYPCuVR8mz1NFOy1M3X5P+Ef8WaZ4stGjEdy6abqybwBLCzHypPdopG7dVkf0FaXjrQLia9g1u08VDw3b2ls0eq3BgR/MgX5gQz/ACxsvz/OQQA5GOmOeubmws/ELQaZbnxl4uibDycR2Ol+xblIiB2G6U/jXUeDNSu9Yj1nwx4qtrN720IEggjYQXdrMp2OqsSccOhBJ5QnuK9fDQUYKjN3Zzybb5jlNDWZ4rmy+HmnS6Dp9y/mXfiPUYjLd3zf3okl+Z89pJPlH8KkV0eg+HNL0Wa4urZJpr66Ia6vrqUy3E5/2nPIHoowo7AVR8Ez3NhNe+D9UlaS+0XasEz8G6s2/wBTLjuQAY2/2kPqK0/EWvaX4fslutUuhCJHEcMaqXlnkIyEjjGWdj6AVxYicublnr2iv1Kjd/CvvM/xvHf2kVn4m0eOSbUNFkMxt4lybq2IAnhx6lcMMfxItWfH8Sar4f0zxz4aeO7utLUXls8Tbhd2bgedEMddyDcv+0i+9VYPD/iPxhGW8Red4c0ViSNNtrj/AEy6TsJ5V/1Q5yUjJPYv2rp9I1bwrYavH4I0m7sIL2ytA6abb4HkwrgAbRwPvD5euCDjFd2Hpz9m41ba9CJuKfusrWN1bX1lBfWU6XFtcRrLDKhyrowyGB9CDXk7b/hn8ZwwDR+EfG8/7wnOyz1b1PZRMP8Ax4e1dx4etH8MeJ7/AMInjTpQ+o6OxP3Ymf8Ae24HYRuwI/2ZFHapPiN4WtfGngzUPD1wwia4jzbT45t515jlU9irAHP1rxXD2FaVOWz/ACOm/OuZEvjjS7zUtEEulYXV9PmW901mOB58ecIf9lwWRvZjWXbX1vF4k0/xVYMiaJ4uiVblGb/UaiigJn0LqrRMP78a9zVb4J+MLzxT4Ymtdcj8jxNodwdO1mE9ROnAlH+y4G4Hp19Kkl0WFdU1TwXdF4dF8TLJe6fPGADYaghDvs9yQJ1/2lkFdOGV+bDz6kTe00dtXJ/F9Gk+HGrQr1l8iMf8CnjX+tX/AAXrF1qelSwaqqQ6zps7WepxKeFmUD5x/supVx7OB2pvxMtz/wAITPPPiKAXljuZvT7XDkn2Armo0Zqso21TNJTXLc9GryS00+PxC3xI0uaRoo73V5rNpFGSqmzgQkDvivWxzn615fNps2g+IdaFv468M2h1K/a/a11C2/exF1VcZE65X5Rg7a9vGU5VKVo7nLTklLU6DTrG006zis7K1gtoY1AEcMSxr05OFAHNYXxUAb4da9Ef+WtmY/xYhf61bhi8STANa+J/B1yPVYJP6TGoNc8N+L9a0uTTLnUfDS287x+a8STbwqurHaCSMkLj8a8qGBrc6b7m7qxtYlYhvi1rqZ5h0XT1+mZLk/0rdHWsXV/DviqLx1qviLQ/7EuIdQtLW3aK9mlidDCZTwVVgQfM/DFNkh+JSj5fD/heX6avMv8AOCtMXg6s6rlFCp1FGNmdRP8ALpcC+pJ/nVMc4rCuLv4oNDHG3gfQXEfePX25/OAVXa++Iyff+Hds/vHr0X9UFTiMFWlP3Y6WKhUilufPt18S/iWv7Uo0ARN/YaaudMV/7O4+yNICf3mPYfNX0FqlufEvjvTPDQUvp2nbdV1UY+ViG/0aIn3kUyEekY9aemq+OshZvhzeBf8ApnrNq382Fbvw30bUtO0u4v8AXY1j1fVLpru6iUhhAMbYoQw4IRAoz3O4966qFCU6kZShZJGcpJJpPc6O/uYLGzlvLuZIbeCNpZpXOFRFGSxPYACvJV1DxdquhSajrmi6d4o8OaqXuP7IMAhu7W3Ynywhb5Zm2bTg7GDE4Y8Cun+K8kmrS6X4Mt93lam5n1N1YDZZRFS6n/roxSP6M/pXN+MLrXoPGi2+iLaMn/CO3MkkVxcSRIpEqgOoVT8w6DI6d60xWJlCahDcinC6bDRxOyn/AIV7ra6lHaxj7T4a1yR47i3HbbI4MsXHAWQOp7EVXn1DWbG21rxtdaVcWGt3ZTQvDNjdqPMjZyMuwUkHdJlyRn93CD0rKv7eLVfhV4KkAlbxRqFpY2umakkjLdQSvErPN5gIYqqhnZScNtwetdR4m8R219f6lo994YuvEWkaO0cNxcwDdOtzsDFo0GCWUMu4odwLYUHmlQlSmva25XsOV17qKN94N1G3k8HWOjXt1YRaUblpbuNEklLNH8zNvBXLsWY+5NN8HSv4e+F0k/imOQCGe9N2s0fzSg3MuwbOnz5UAD+8MdaveHH1KSI6l4S8QReMNKEhElrcS+Xe2uBgx7z1Ix9yUK3XLVFp2oWPjjxtaafFDfQ2GiSrqWox3MDQn7SDtt4XVhychpeMj5Yzk5rB4eo5Ri9VfctTikza0ONPAvw2lv7qBLZ0R7qS1iGFM8pysEa9huKxqoxnjual0HTJdP023W9ZZNTuma51CRf4pn5Yj2Bwo9lAqPxHdprnjK20hfnttICX1wmPlknbPkoc/wB0ZkPodla6r8xdm3OTy39B7UsyrJfu10CjD7QIuCWZizHqx6mn0UV49zosR3M0NvbSz3EiRQRxlpZHOFVAMkntjHWvOvD8t5pHhuS+0G3j0nXPHOqebYQiAbbG0QAfaGi4BIiXzG6ZeVQT0NdD403axfaZ4JhQSHWGZr/k5jsYypmb/gWViH/XQnsagsL+PWNf1bxYkSCztA2j6ORyGjjf99IvoGlG0e0SnvXrYOLpU3Pq9EYVGm7FPW99xdW0nj7wubt4Di38R+HhKJov9p0T99GPUKZE4Oat6ZP4gS3kv/DGtWPjzRVkIeLzo4b+3x/AGUCORh6OI29zTrS9ubVgYpT15U8g/hUF7puiapqI1Jhc6LrQ4TUtNlMMp9nxxIPaQMK66sJW/fR5l3RCf8ptaL4o0fVLhLHzZbHU2XcdOvojBcj1xG2C31XI962yMD8O1cXr66vNpcNn4v8AD9j450pASbyziEN9Cf76xE4Le8TqfRaq6PYT69pF/p/g3x59usnQW1xY6rGzX2mqw2sA/wAsgfGcCZScj71cLwMZu9KV/Lqae1a+JDU1y9Gn6z4zsSJL3VpF0TwrCQCGUEgzj1VnDSk/884lNd94b0vTdN0Cy0iGVla1iERlc/61v4nPuxJY+5rj3n0n/hatv4flii06Hw9pyQaHbTZT7Q0iDzZIQcBwiKsfGSCz9K7Hge3aqxVX2TVKK91LqTCPN7xPPazQn5lJB6MOlebtq10ttrnjqzVJL68mHh/wojg4Yl8NLjurShnJ/wCecAPSun8baxqNloselaTKV1TWZ106xON3lO4O6XHpGgdz/ugVQsoYbrxlFpVj/wAgXwfarZRgj/W3jxruOfWOLA+szelVQhTpReIV/RhJtvlZs+GtIt9B0Cy0e1ZmitYgu9iSZG6s5J6lmLN9WrRFFY3jTWJdC8N3WoWsH2m9wsNlbjrNcSMEiQfVmGfbJrylFzl5s3ukjEm1SCHVPEfjZ5knt9BtjpOlRkZVr2Qgy7fVi5hi+qsPWt3wfo/9g+HbXTpJTPcqpku5z1nuHJeWQ+7OWP4gVz0WkRw654f8DRTNPa+HLddX1OZgP9KvJC4j3e+8yzH3CV3Hf0Nd+NaglRjstzKlq+YuWaiG3kum642pkda5rXfDOkazeQ6hdRSw6lb58m/tpWhuY/8Aga8kezZHtW48ztCkRPyqeBTB1HrniuapW+FQdrfmWo6u5zmla94o0HxRpHh3WJrfxDa6rLJHBdoggvIAiFy0sajZIgwAXXbyy/Kc1a+Lc39qrpfgiFsnW5i1+A2CLCLDTcjpuJSP/tofSo/h7CuveMda8Wtte2tC2jaYw9I2zcye+6UBM+kQ9ag8N3Da94k1rxUyJ9maT+y9NfruggZhI4Po8pf8I1Ne1KrOnheee9jnspTsifV/CPh/Ur+PUnsfs2oxf6u9spGtp1HYeZGQSPY5FUdTTxdpVldE32m+LNH2lpbHWo1hkWMDn98i7G4H8cf/AAKurrmfH5m1CPTfCNq0iT69c+RM6DmK0Qb7hvbKDy8+sgrysLWq8yjB/edE4q1zGax8I6b4W0vVdL166+HZ1lFuLezvJleAEgHa0EpaNOq/cKfe684qe7h8S6Wnmat4eTV7NgPL1Pw8/mFlP8bWzncB/wBc2etHTTH4j8Y67q0saSaXZA6JZQOgMbiMhrhwDwQZMJ/2xpn/AAhkOnSvc+EdW1DwxO5DGO0bzLRsdjbPlAD/ALAU+9ehUxdGNRwatbqYKEmrmUfEmi2unahcadq1jdajEqJBauxjnErsFjVonwwy5Qcjmr72Ql8b6F4dyktv4X08XlySOWupF8uI/wDfP2h/+Bj2pdbutSS/tb3xd4H03xLHZMssGpaTCGurd1OQwgk+Yc4PyO3TpSWDNq2tXeteDvEmn3N7qIWW60nVIGilUrGqhcjEkYAAHzIwGT61bXtKcvZyu5Bs1zI688DPapLRFa0UOAwdSXBGQ2eufWuTm8XNo7CPxnot54dbH/H237+xYevnpwn0kCmun0e6t7qzR7a4iniZQ8UkTBkdD0II4NeT7KdKVpKxu5KWxn/8I3Z2ks1xodxc6HcS8s1mwETN6tC2Yz+QPvVzwPqF/qB1I6mtnNPY3TWa3sEJi+0hVBY4JOMMSuASMqelJ4k1T+yNHmu0jMtwSsVtCvWWdztjQfViPwyaj1Er4K+HcdnZuJ75VW1ttx5nupW+97kuzMfYGvWwUpWcpPRGFS2xzVz5t/411fUvBPizQb3UnRIbvRb3ALeVuA2SId6YLP1V1znpUlz4o1y3VrObwHryau2FhhUJJayMf4vtKnYiDqSwDY6KTxU58G6DdaJZaNfadBeNaQqkdzIuJ4uBlxIuGVieflI5Jq1F4a1W1iFtZeMtYjswoBW4SK4mA9FmdS/4nJ965pTw9dt1ItfqUlOKsjmyLnTbi40HSb1L7xrq4jOu6rDymnQ84jj4+UgMVij6kku3cnn7/Q9M8Z69Y+ALBF/4QzwvKk2qRI+5bu6B3RwFurhT8znPJPPrW18StYs/AOhWXhvwnZRHxR4kuWtdNU5MhkfiW7lb7zbAdzMevA6dOn8BeGLPwh4XtdDs5HnMQ33FzIPnuZjy8re5P5DjtzGIxDsmlbsv1CENTdAwoAAAAwMAAAf4VxfiS+0vVNTvP7avYLfwd4bC3OtzOfknuVw0du3qqcOw7sY19RWv4w1K/toLXS9DWN9b1SU29mHwViGMyTsO6RrliO52r3rA03Q9M1W9h8M2jPceGfDcxW5aQZ/tTUmyZJJD0cRlix6gyN/0zFZ4OnGK9tPZbF1Hd8qNlgkXxgvpjH5i6noVvNZ3B5wsUjrJGvbb+8ibHq2TXSV59pd9dQ+F/Al9druudN1SXw7fnuA2+BXP1eKA8/3q76eWOGCSeeRYoo0Lu7HAVQMkk/SjMI/veZdUKl8LT6HK/E2b7NY6Nd2yebqsGs2r6dAoy88m/bIijv8AuWlz2ABJ6VJ4ys7dddl8I+HrNdNuPEbvqWvXyD5mt12xMqnvJJ8sfH3AWbgkZzIdYmjii8eXli0t9fk2HhLSZF2uyvyZ3zyhcDc39yJcdSaS71K6m07wX4u1WaOTUtO1KbQtXMC7U3SuYGOD0Xzo4WA9CK76MJUcO4dbXM5Pmkux3FpbW9naw2lpAkFvDGscUSDCoijAUD0ArP8AGWm32reEdVtdNXN6LZpbQ/8ATeM74/8Ax9VrZgheaXy0HPc+lWbqZYUFrb4wPvt6mvKoR/5eT2/Nm039lHEwa19r8X6BrVuoGn+KdDBLrzi4h/eKh99ksv8A37PpXU968yuoxpXgnW7VEkEngbX11a2A6vZyEzMB7eXNOn/AK7bxNr1poelJfMsl1JO6w2VrDzLdzOMpGg9T1z0ABJOAa6cdBzqRlDXmRNF2TRR8e6gf7Mbw7Y2i6hq+sxSWtraE4XYw2vLIR92JA3LeuAOSKb8SVkk0Hw14el1F7nSbzUE0rWpomw8uImxGxB+QSSKqtjn5tves7/ic6Nfmyhltrvx5r0IkuZ1Xdb6NZDIXaepVWLBRwZHJY8A4zLPwyljpXjT4e6W9wPMtode0qWZy7tcAjecnknzoUcnPWU110KcaMfZX95ozk3L3uh6RHHHFGsUSLHGihVVVACqOAAOwxTyzZB3Nke9UPD2qQ65oGn61bArDfW0dwinqodQcfUdPwq/XhtNOzOrocjfx58WeLcAZk8IAY9cPcf41a8B39mngbw8st3Cj/wBk2rFWkAbmJe1JcqG8b6xHg/vvCjg/hK4/9mrgvA0Gn3Pwi0Oa/untn2xAOsJkJ/cJwccivVnRdXDwXqb4HDxr1ZczaXkr7npPgu4gb4m+Ifs0scqz6TYSbkYMMrJcr2/CqXhdDD418exsMA6xDKPo1nB/UVd8JNbW3xFvbOAIVbSoXVgoBIG0f+zVzmuXeoTfFPX/AAjoM/2bU9WFrdSXYXd9gtVg2PPjoXLBUQH+I56Ka6qtCUsMqaOStFUq2m1r/gbeo+K7SK+k07SNP1HxDqET7J7fTIhJ9nOM4lkYqkZ9i272p66p4pJx/wAK71ke/wBts/8A47Vu+vNK+H+jab4d8N6K95ezlhZafC4VpMcyTTSN91eRukbJJYAAkgVENe+Im0H/AIR3wuCeoOrTcf8AkCsXhMNRSVR6mXtJvVIzrmDxXrWteHTN4PutOgsdVju5p5763cKipIpwEYkn5x2pljYeMdF8QeJmtfCZ1K11DVmvbeZNShiBRoo1IKtyCGQ1rDW/iGxOdD8LD0/4mc5/9o0p1j4g5407wovrm8uD/wC0qtSwns/Z82gvfvfqUlPi9TCI/hzboIiWj/4m0A8skEEjCcZyc465PrT/ALV4+yf+KDtxxxnXY+f/AByrY1b4gbebXwop/wCvi4I/9ApG1nxiZAl03heOE8OyST5z6cjisuTBN7/iHNNGet58QpFb/igbPbyMjX05+n7qkS7+ILbfO8D2eyLGAuuJkH1IEfWrtxrXjElWt28ORxcBFJn3HnGeB09qmu9Z8WLcAW//AAjZbb8/mGcA88dB9aOXApb/AImft/NHN6ppvjKCebU/C3heLT9Ymw09xHqkLw3BHQSxEAPkcbhhgMYbtWmPD2sa7oT679li8G+LpV2zmNkvLaZxx86jAkU9j8r+/arkGt+LjIY3TwmItpJKTzqSe4+7Udz4h8dQSi4/4RXR9QtE58u01NkmI9QskYUn2LD611U6+G5VFSC7k+ZHPXNlb3HibSfh02ofarXQ7ePVdVMxAk1C4ZiYsjqQH3SucYzsHrXeHnOT1rLkj8LfEvSTPH50Oo2Em1ZNvkahpc/XB7oeh2nKsP7wNUtJ1LVNO1oeGfFRgF+yFrC/iGyLUkUfMVX/AJZyr/FH0x8ykjOOTMKE5NVI7G1KS26kmteG4bvUf7a0q4k0fX1j8tNQt1++OyzJ92ZOnytyATtIPNYaWWi+J/EUNj41086L4lZo1m+yXGy016GNt4UZ4lUEAmNhvXkZK5J7rtjn8az/ABBo2na9pkmnapbiWByGVgxV4nH3ZEYco4PIYYIrkw2MlTfLLWJpOmntuc94cuP7Q+Iev3muK9prkZa1sbGcANFpyMNskfaRZH+dnHQ7UP3cV2NcNexXV7dWPhfxVqElrqkb7vDfiiEBXklwf3Mo6eYV6xn5JVBPBGBt+G9aurm9u9C1y2jsddsAGmhQ5juIj924hJ5MZ6eqsCp99MbRc/30XdMmlK3uM6Cilor7c8ESoWJ+2Bf3u3yienyZz/6F/Sp6rSK/9oxsIzsMLKZPMwAcjjb3J9e2Md6TAlm+4P8AeXP50Mf9MlDEg4G0H+7j/HNPYBlwwBB61GBvCxSMQ4/1cnf6H/PNTLuNdh6feH1rzXQbq4s/BPgB2eQSWGv3OizHodg+0wqD7ZWP9K9Hjc7irrhx1H9RXmuvTNY+FPiB5se7/hH9et9chGOkeIJ2P/js35mvmHG2Jq0+560HelFnpIe7A2mWLHqY/wD69ZWraxa2FwsLvNdXzLuS2t4/MnceiIOn+8cAdzWX/aev+JbS4utF/wCKd0BV51rUYiJZBnloYXxhcdJJOP8AZNS+Gljit5bfwPZGC3mH7/xBqKtLLct1ygb5peuQxwg7A1yUsHK3NWdom7qdIol1BZFtseLtQOn2twpFvoFg++e59nZfncnjKpheeSRSpFrGqWy2LQnw7owUpHp1mwWYoR/y1kX/AFf+5Gc+rVoaZpFppcskkLSXWpzD/Sb+5PmTOPr/AAr6IuFHpWgqqgAXPHc10VK1oWh7sfxM1G77sr6ZYWel2Edjp9tHbW0YwsaDA9yfUnqSeSeawfGgudHurLxppsUstxpIK3sMYJa4sHIMygd2XAkX3Qj+I1oeI/EWnaCII7nzbi9uiVs7C2TzLm6b0ROvfljhR1JA5qrb+Eda8VCK48auLHT/ALw0CynJWTnj7TMMGTj/AJZrhOoJessMqlSadJWj3fUcrR33L/jXQ9Q12XSPEnhG906HU40MS3VyjSQy2UwBYYUgtghJF5HK4yAxqO20fwz4JU+JvEusC51UxiF9W1EqJDnnyoUXiMEnhIxk+5rT0Txd4VvvEM/hHR9StJr6wg3vbWo+SJFIUoGA2ZUlQVByuVzjNcNdadHD8VtVOvzNqGoGMXmiyT/dgtDhXjiX7qskmdzD5iHTJ5r0cVONCDrct2jkrVHThzWuXbrWfFfjCU/Y477wxoHPJG3UbwdMEYP2dOf98/7FZWqeG7fSNGtbjwtZraaho85vrMRjc8snPmo5bLOZU3ISxJyQewrvNPdTCkasC2enfPtVXUMreuNu1hjr+defjXJUYYiNS77HmVK0pWqJ6EPi6FPGHgrTvFnhVxPqFko1LSWxzKdpDwMP+miFoyD0bB6irmi6jbavpFpqlpuEF1EsqK4wy5HKn0YHII7EGsP4eXI8PeMLvwy8ipp2r79R0xScFJxg3EI9jkSge8nYU6CE+FfHlzobFhpeuvLqGmsQcRXPW4g+h/1qj3k9KrGQjiaMa0T2sLVUrNbM4v4ltJ8PfiHp3xLtY9uiaj5em+KgvIVScW90R/sElSf7pxXoHizSP+Eg0Ex2l2tveRsl1p12pyILheY5Bj7w7EdwxHer2u6Xp+uaNeaPqduLixvYWhuIm5DIwwR/9cdwDXnnwQ1m/sZtU+F/iSbzNZ8M7VtZnPN7p7f6mUepUYRvcD3rgjJzip/aj+XQ6bWdnszXj8RKJdN+ITW4t4JiuleKbM4BsZ0OEmf0COdpJ6xyI3RRXV+L7FfEnh/UNGvXKw3lu8OV/gJHysPcHBH0rA1VLXRfFDSX1tFL4d8UBdP1ZGX5Y7gqUilbttcfumPqI/epvBV1eWs174S1iRpdU0UoiTNw13asD5M+PUgFW/2kPrXbiqkqlKNWL06kQSUnFnUfDfXpte8JWtxfKkeqW5a01KEH/VXUZ2yD6E/MPUMp71yvxL0fR9N8Yab4sv8AR7G6s7wLpWpzXMCSCAEk28p3AgAOTGTx/rVz0qaC7bwz8QYJ2wNH8SslvMQuBBfquI3J9JUGz/eRB3ru9d02x1jR7zS9QhWe1u4WhmjP8SsMH8fQ9jXo05rEUfUwkuVnFTeDvCMh/eeFNBYjj/kHxf8AxNcn8RfCPhXTNDtL/TfDmmWd6ur6esU8FusboWvIVOCB6E103gm8uViu/DeqSySatobrbTSSnL3UW3MVx/wNRz/tKw7VW+J3zaTpEXXzPEGmJx/19Rn+leJT54V4023udUmnFtLoZ+oeGNB8TfFnxhLrenretaLYRQM8jjywYWYgbSMdQauf8K08Fj/V6TPEf+meoXKfykrU0K1ml+IPjmeOMsDe2aflZxn/ANmrofs1wCuYX/KtsVKuqz5b2Jg4KKOXvPhv4WtGjS3XWYflBOzW7wf+1aI/CGnxLth1TxLGP9nXrv8ArJXXaqrtc/cbAUDOOKoyyJFG0krhERSzMewAyT+VY4irVVRqLZVOMbI5BtNvP+E80LRtK8S6/wDIz3+pLLqcky/ZkG1UIYn78hA+iNXqrukVu0kjKqIuWZjgAAck1xPwjs5rrT7zxhqELxXmvyLNFE4w1vZqCLeL/vklz/tSH0qx8TfEmhaPp8eja3DqlzHrKTW7RafA8sqQhP3shCfMEUMMsOm4da93Dxcaa5nqc07OWhxF34k0HxRcw61q0WpeDbhkePRPESyjyLi3L/IJCfkG4gN5cwwQcqcmtVdc1HQJBb+N7GKKHaVi162jLWUydjL3t2PXDZT0aqtiNUs/DUVxps1p8QvCjoyF4PKF1HCBjaUH7u4AAxtwjcYwTWZpmq2mh2Ek3hXVxqGjzXUNi/hu8O4wTTOE8pN2Xhb5jmJwVABwFFcdWMasuWtG3ZotPlV4l/8AtiwTUtZ8dC3S7sPDsB0vSFiYFbq6k2+aIscElvKhGM8h/eum8M6d/Z+iQRqP9MOZb5Scl53O6Rs+pYnB6YxWP4l0exmm0/w/4Qm0KO68N3P9of8ACPMBDHIzq3llthzH8zMynaV3YJHAq54e8T2mrXr2EkM+l67CpM2m3q7JdoOCw7Sx56OmRz26VljYSpU4wS91dR02pNt7ia3p+jxx3/iJp5dIv4oCzahaNslKgcBh92TB/hcHritfStTu9C8A2ms+Or6zhvYLRJL+WOMpGr9OnJ7gcd+nWsfVbM+IvFumaUm+O0snTUNSQf8ALVgT5MJHoWBc+ojx3qTxYG8ReN9P8Pgyy2+j+Xq2osn3WkyRbREd+Q0pH+wnrXRhJShRcnr2JnZysYumtq2iyalr+leT4z8PateyXsl3pbq95A7bVKeWPlmRFVQNpDgD7pNdRomtaTrUDzaVfw3axNslEZ+aJv7rqfmRvZgDWZqPhUJqb6x4a1Gbw9q0h3SyWyhre6PpNAcK57bhtf8A2qwPEU9jJqi3XjS0k8HauD5dr4o0mXNtMOirMxHyg/3JwV9GzXE4UMU7wfLM0TnDR7HU+ONRuNI8G6xqtnj7RaWjzR5Td8yjI471m+G/FE2t+Lb6yOm6pplpbafBMI9RtfJkLtJKCwyTlcKo9iDUOuXOraZpstl4z01NW8P3EOx9a0tCyFD/ABTwAlowRyXQso6/KKh8WPY+IpNO0vQrqG4u/FMX2Rr23l3hNOjJkndWHGcOUBH8Uo9KwWGnF+ylHV9S3U0uirFeXh0HUfEsUklvrfi+4TStAx8zW9oCwSRfT5fNuCfQqOwrXvbez0uystC01fLs7CFYkT0AGBn3x+pqLTZbbVvFV7r0EappHh+N9H0eNfuFlwLiQD/eVYh7Rt61GX8658yZiNzZY4yRzzXq0lF1NPhh+ZhKVl5sNOvPDtxef2RJrlimrM+FtftC+YDjO3aTy2CDjrg5q1e6ZdWvJXzE/vLzj6jtWW2mNpWk3emyeHLHxh4Zur6a8lt1VRe2zSsXZlDnbKQScYKOBwM4qbwyt1LZzzeAPEK65b24Ak0HXHkju7Rv7nmsDJHx0Eqt7MBRz1G3KnK/kx2jazRv+GIW8uScscN8qjPHHU/yrmRfC3fxD8RRbxm7lI0Dw2oUFpm37N4x1DzfkkOehNLrvjB7yBPCun2l9o3ivUpRZw2l5blXgDDMtwrDKSJGgdtysQSFHGauaZZWd34tt9L06MroHgmEWFom7/W3jRAOT6+XEQuf70r+lc8XKm515q3ZDlraKIdUttft9KGm+MdPg+IWjYBeWO2SHULc/wB4ICFk5BO5Cjj/AGqXSH1DDXHgTxBF4lsYAqz6Hqcvl31qO6rKw3hsfwzg5/viu279axPEHhfSdZuI72WOS01OHHkajZv5VzER0/eDll/2Wyp7g1zRxymuWtG/mX7Jr4TAh1phf6p481bw/q9gmhWZs9Lsr6Dypp7qXHmbFzhtx8mJWBIOXwcZrovB+knRvD1vaSsXvHLXF7ISSZLmRi8rE+7k49sVja8+sJojaT400ZfGehYDSXdlF5V9CVOVcwqRuZeDviIYYyFpmhSayulvqHg/XIfHWkpJt+y3EqxX9qB1j83gO4/uyhW9WNdNaiq1KMaGyJi+WV5HaVy99c2N546V9QIXSvCdo2q3kzH5EuHUiJT7rH5r47bkPpU1l4z0G4s72eS4ksptPhee9sb2MwXMCKCSWjbnHHDDIPYmue/sm6m8P6P4a1FYxqHim8fWvES5ORboVYxDvj/j3g+gbjNc2Co8s3Oppy/mVVleKS6jZdRtdbew1zxx4H1DR55UMllrWjyu8trE3KrceWBIhAxuBV48961LG68S2VkNR0u8tPiBoDFsXFg0Ud7EB/CVUiKb3xsYehrEt/FuuaHqeoWXiA3d3rtxcxx6fprLFFatHLcGOKSKZQTsxt3hyWUgcciuil8JJcOusWry+F/ELr++uNJl+V39JFK7Zh3y6Z9MGt54iEtK8fmieS3ws09D8SaLrMzWtleBL5E3y2E6mK6hH+3E2GGPpjrzTPG+rzaL4aubqyVZNQl222nxN/y0uZGCRL9NxBPsCawvE/2yeCGHx34Vi8Q2cCfJreihkvbZv7/kg+Yh7kxO30xUvhvTrG6ubXxU3xAXxH4b0Iz3Mcc0S+dBN5e0ec64LFF34DIHBbkk1NPAxnJSpyuhupJL3kbniISeDvhfBoekXaRapJHFplhNtyWupTt83HqCXkPsDWn4dt7XQ9Ds9FtYUays4EgjUjnaoxn3J6k+pNcHY3MV58TbXTtVuxDd6datqKWtyQr3F3dg/NGD1WGEeVx03kdq789cHrTzDESjNRg9hUoJq7Lvk21wP9Hk2N2RjXndxq0dpN4q8bRxyy3NkB4e0ZByJZywD7B3zOyoT6Qmt3xvqs+jeG7i4sY0l1GZktLCFjgSXMp2Rj/vogn2BPasmx0hbHxL4d8LWzPNpnhOyW8mldsm4vZQ6IW9SF82U+8imjCyhyuvNWtoE7r3Ub/hnSLfQNAsdFtmZo7SERl2OS7dWcnuWYsT7k1o1c+028vE9uAf7y9aBa28pHkXQyegcc1xSoc7vGV7minbdFCfiF+cfKayvE/h7Q9flih1jToLkRoDby8rLG3qkikMpxjlSDXQTWdxH1j3L6jmqj7UTyrglYRyshOPL/HsPQ1MYSg2mmmV7r13OfbT/F2ljd4e8SC+ttuDp2uKZ0f2E6/vF4/vb/pXMSt4T0/UhcazpGrfDjVJ3WMahp8wNhPM3CruUGJmJ6CSNScGujTX9V1i8Fj4Q0yLUFVts+rXLmKxQf7BHzTn2T5fVlrRsfCukaA7eLPF+uDVL61UsL7UCsVtZD/pjF9yP03cuf7xr1sIsRJfvPh8zCbgnpuSaD4X15dXg1DxF4gtNZjsB/xLgll5G12yDLIAxVn2naMYAyTjJ4xobx/GHjY38JWbRdE3xWUpHyXF4crLMvqka5jU85Yyemat2vji18WPr+h2FjqNpCNFe5tL+dDCblWLxl41PzhQQMMQM5yOBmtLwRDbweDdGW1gigiNhAQsahVGYwcADoKvGVFCmow2ZNNa3ZqwxrGm0ZJ6knqT61V1zU7PR9LudQvp44Le3iaaaWQ4WNFGSzH0AFWLmfysAYaRs7V/qT2FeP8AxRWT4geO7L4W2tww0y2WPU/FMq/xQhsw2uexkYZI7Kua8qPvO3Tr6GzehJ8GtKvPEuv6h8XPEMcgu9UVrfQYJRg2enA/KcZ4eT7x7gY9a9Qv7y10+ynvr64jtrW3jM000jALGijJYn04qSCKOCFIYY1jijUJGirhUUDAAHYYFcxdwQ+L/Fh0aWUf2DocsU2rZ4W4ufvQ2xPQqvyyOO5MYPU0oQliq1rWX5Iq6hExS+rsserxuLbxb4nQ2+lo+C2j6WCGeYqf4sbXbI5keNOi122g6VY6HpFrpWnQmK0tk2RqxLMeclmJ5LEkknuSTWNo6h/il4zku8yXsL2cdu7HPl2rQBljX0HmeaT6nGegrp60x1S0vZR0USaS69zgdS02W5m+IXhS0d0utQs4de08kcLcKNhI9SJLeJv+B06PVLT4gRwBbhYvCVvZx6hrt3v2pKSgkWzJHQAfPJ/shV/iOOg1GcWPxF8KyxIXnulu7KQKMsIDGspc/wCyrxxjPrIPWsa50DTZtR/4QPQ9Pi07wrpMy3eqRxjb9suZG81YD3KcrI575Rem6u6HJKlGtU+yZu/M4xLvhn7br+rSeMdVt5LYSIYdGspE2m0tSR87DHEsm1WI/hUKvrWbPYM0/j/wtBCWe+tI9d05T3nA2sF+ksMbH3kruj1rmvEkq6T408J+IWdljW8fSrgDoUulAQn6Sxxf99VyYbEuWIu+pcoWhZHR+H9Zt9S8M6dqlifl1G1juQe6h1B2/hnH4U6uY8BR/wBmnXPDDPltH1SVIh6W837+ED2CyFf+A1oeJtftdDghDRyXl/dsY7Cwgx513J/dQdgOpY8KMkkY5xxClKq6aW2xUbRhzFOYrb/Ea3sruMHTvEWlTWEuehlhJdF+pjkm4/2PrWFY2er+EorGTVJoPEHjeS3+xaPZRsVtrK3GFMz9wCFBkkIySRGvbLdb1b/hCro+JPE1qfEHiwWrTW+lWAzDpVnj964Y8DgHdKfmcgKq44ratEt7H4s64u7zm1vTrXUbWZuSI48xPED/AHQdjgDgGRuOa9RKWHw6bV5Iw3npsbPhbw+uk6NPcz3T3+r3Uwm1K/kG1rmTAGQvREAwFQcAe5JOdr102k+L/C2sqg8h7p9Lu2/uxzr8jH282OMf8CrrNLYMZIG4Ein865jx3pL654Q1TS42KXLwlrdh/DOhDxn8HVa89VHz067fqa8ujiVvBFs+ky654dkYFdN1OU2y/wB22mxNGPoPMdR/un0rpK4qz1eG88XeGfFcavHB4v0QQyR9o7iAGZAffa86/wDABW14q119JFrY2FmdS1rUGaPT7FG2+Yw+87tzsiUHLOenAGSQDOLoP2/LFblU5e5dkSjzfic9umC83hmddo6/69QD+Oa47w/4b8Tp4M0zSP8AhA9SSS0gjSRbjVbaGNpVRVZl2lzg7fQfSut8Ez6Do/je98My6j/avja7sTf6pdKnyxIrKqQrn7iLv+WPrjLHk5OH4S8MweIvCWkavrmveJ726u7SOWb/AIndxHGXYZbCRsoAz2xxXozjTw9GMampNCtUhNypSszb8BeHfF8Xjk+IPEFnYWFsNMa0SGHUGuXdt6EEnykUABSO5rtV0zTNO1XUfEDBYri6hjW6nY8eVEGKj2A3Mfxrzzwx4d0vw38W9GXSIbiCO70m+8/zLuWbzWV7cqTvY8gE/ma6H4zztN4ctfDUMkkc3iK8TTS6HlISC87f9+kcfVhXVRqwdHmirIyqSnKfvO7MjwNFc6m1z401aBo9R1kAwxv1tbJSTBCPTg+Y3cs5znAreuLxVO2MBj69hRfSCKFYYsKMYAHZazq+WxFeVSbk2cWNxjov2VPfuSvcTP1lOPbio9xPUn86SmyEn5Y92c4GBkk+mK5ldnkOpOb1YsoLIQuc8d8Z56Zp/wC6uVLQp5UyDhHGMr7+1Wo9OkihE1/OsCejIdx/oP1qb7fYwjFnZDzF6SSHkHHp/nIrup0OVfvXZfj9xr7FxX7xpFGzWSS6Q+TKcZGNpOG44/LNPbT7szSmaGRI8lmfB5HYfkBVqXVrq4hZkkigmQZYY4I9fp79qhTVtTYI0lwCAM4KD5vqKvlw8Va7+4LUUrXKTqkk+9YQiqu0KVwcdifT+dTRTSxHKOR7ZrTGoWl38l/agN/z1j6iob7S5II/PgkFxB/eUcj61hOi2vaU3dfj9w3GcXz02YOtaUb29XXNGuF0vxLbRbLe7H3J1znyZl6PGcY5GVzlSDWraT6P8SPDU+napaTafqdlKv2q2MmLnTblclJEbrjgsjjhlP1FVx1yOo9DVHWotSt7uHxR4eiEmr2ERSa0B2jUrbqYCccODyh7NkfdY12ZdjuV+zqPRndhcV7b3Zblnwrq1611c+HNfVYte08DecbVvYM4S6jH91v4h/A2V9M9DWT4gsovGfhrSvFXhl1Gq2i/a9LkcbPMBHz20p6hHA2MP4WAPVateD9Qh8TaLBqlkrxI5ZJo5fv28qkrJE4/vKwKn6VtjME4zvTWjPVp1Lr3ugmt6RY67pk2l6lb/aLaYDKAkMrA5DKw5VgRkMCCCMiuVubDUL66t/DmvaoLTxbYq83hnX2jGbyPHzJIuArsAMSR/wAQ2uAD930QzQ2mUt8PJ0MhrnvFujQeI9La1uZZYJ1kWa1uojiW2mX7kqHsQfwIJB4JpUa0cN7sne+4STnraxrfjR+NLRX2x4In41Ruio1mzGLXc0MwDO377A2nCDuv970wvrV+qd0VGo2eWhBbzFCtHl24BwrdunPrxSkMt/jTZEWRSrcg+9PpO9D2Ai/1jLHK2JVOY5MdfY/1Heuf0hriD4uX1q0WU1Hw8riNvuPLbzFfxys6/gK6J1DAqVBrE1y9hsPEnhi8vHKF757FZ+n+ujbbntksij3r5/FJQxyfdHpYZp0mYHha1m8aaZp3i7xVcHUbi7Cy22mKpSzssNyvl5/eSKQwMj5PHAWu+uJ2XMcXMhGCSeEHv/QVzHgqNdPk1zR42817TV7jy2P3Y4piJ1Ax0H708D0rpbeBmYRx7ncnJPcn1NebXn7Oo+Z80unl/wAE6FFyj2Q1FCphee5J7n1NcwNT1zxTcSWXgxY7ayQlJ9eu4S0KkcFbdDjz2BBBbhAe7dK7Oe3tYYGjnbfI6FdqnhcjrXO/Bm6Fv4dfwjdAJf8AhrZYygcCSDbmCYDtvjxnHRlYdqvDYdVal6zvLsE52j7uw9bfwb8NrE6hqF0X1C6yGvLljPf379SiD7zc9I0AUdgK47WNW8S+NG/003Ph7Qj00+Cbbd3IPQzyIf3a/wDTNDn1btWX4esmTxJrUmutNeeKLK7e3ubq5fe5hY7oWiHSON4yp2qAMhgckGu40jS4rqMXEsgZckGNeOnrXqVqkKEOaWxlGLlojj9WtZ9FtLLVPDNokV3osv2iC1gQKJ48Ylt8Dj94mcf7QU9q7XxzBH4t8Fad4u8KOl1f2QXUdMdTj7QhH7yA47OmVx2YL/dqprNn9luN0alY35XHb2qr8LNRj0HxTdeEZDItpqRk1LS8/cR+PtFuvpyfNA9Hf+7RGUK0E1syZw3iy7pV9balp1tqVjMJba4RZYpF9DyPx9RW9fj7fpyX6j99H8swHt3rkjp7eF/G13o0a40nVjJf6b2EMuczwAdhlvNX/ecfw1eu/FFn4daKKaOa8ub7MdrYWy757psdEX0GRljwoJJIr5xU3Srug9meQoOFR03szK8fQp/wjsmoC+g0+80x1vbK7mcIkM6cqCf7rZKEdw5FdVrlrL44+HNreQ2b2OqNBDqenx3IKPbXaqHQN3HzZRvUMwqhoPgue4v4fEXjR7aa4t/3tppqNm008gZLljjzpAP+WhAC/wAIHWpdM+I9jqHimz061066OjXzvbWuuMQsFzdKNwjjB5ZWUNiT7rFcLnrXr4LDvD03Gb3O/C0Z042JvC2sQ6/oVtqkUTQPKCs9u337eVSVkib/AGlYMp+lcL8dNO1DTI9N+Jnhy0afWfDTM1zDH96805v9fEfUgfOvoVJrrdWhTwv8Q/MVWXTPFD/Mxb5IdQROB7edGv8A31F/tV0BwQQVDAjkHpivMrQlhq1raHqxfPAx7abQ/G3g1J4JEv8ARtYtMqynhkYevZgfxBHqK5aS+1WXSIdWmh+0eKfB8ht9YhjizJqOnsOXQfxb1VZV/wBuN1FYvgUx/Db4m3Xw5mcpoWvGXU/DZZjtgkzmezH0OHUeh6ZNdp4ukPhzVLTx1bwCRLOP7Lq6qDuksGYFnAHUxNhwP7vmAda3w0lTqezfwyIkuZcy3Rp6laab4q8MyW/nx3NjqECvFPE24cgNHKp9QdrA9iBV74aeILrWtGks9WVY9e02Q2mqRrwPNA4lUdfLkXDqfQ47VzmgJb+GPEs3hSN2bTL9X1LQ348sRs2ZbZCP7hYOo/uP6JT/ABJcN4X12DxvbwhrVY1tNbVFO42u7Kz47mJiT/uM/oKrCyeFrOlPZkzXPHmNL4m6bPY3Fp420yLfeaUpW+hQf8fdix/eKQOrJ/rF9wwH3jWP46mhvrPwpNazJcW9x4j02SOWNtyuvmbwwPcEDNenxNHcRLIrK6MAQVOQQeRj1FeL6nYnwv438NeD2x/Zd5r632iE5zGiJM81t6YRiGT/AGGx/BXfiMNzVI1I7mcJ2TidZ4clceKfGU0cjqW1lE4P92ztxXQC7uV+7O/4muX8GS+dqPi2T/qY7lP++Y4V/pXRV4uJqTVaVmdEIrlRaGoXf/PQH6qK5Xx5d3Wu3GneB7dx5mtSFr5k4aKwjwZm9t/yxD/f9q6DjBJOAKx/hUG1mfUfG0kcfl6m4t9MbHP2GIsEbnp5jtJJ9GX0rqwMqtWom3dIiqoxR3iKsaqqqFAGAo6D2rzfw7PHr/irWfGCiQwlv7M01n6G3hb95Ivs8pfnuEQ+lb/xbu9YtPAmoPoVpd3F5IohJtY/MlgjchZJVTqxRSzBRySBWX4MuvD9z4ftoPDV1DPp9ki2qKhO6HYANjqcMrAYyGAPNdWZVHGmopbkUUua7KOq+GoH1NtS0G4k0HV23f6TaKNkp45mi+5N6cjI7EUeGf7O1S+vda8WaPocOqeHpth1qABYn+Q/PublGCtypLbd4wTmr3irVotB0e81eSEzG2XdHCv3ppD8saD/AHnIX8qwIrWexOjeBWVJpY1/tzxC6tx5rSbhGf7weYuQP7sXvWODrTjCUpP3UVUSbt1MvU9BXS5L6fXtNl1zT9Qu3vYfE2jbvtlsZDxv8v51VVVVDRll2qNwFPn1Swk0EN4yuLbxR4Zjbbb+I9PyLizPI3S+VyjLxmWM/wC8orqYfDs2kXr6toF9/ZU87DzNP2GSzlIzj91kbG5PzIR7hq5+Cz8N+IPEly3ifRbrw5rGlJHqWorZ3WbC8gWQsjOy4Vxujzh1V/l7iumlNVJXhLfoQ00tUdJ4N/sPwnf63o8Oq6lrusLCdV1GebEtwIyNsMbbAPmKJhVAy20t35p/CeTf4aOu/bbW81DWLhr3UJrdw6CZsDyuOnlqEjx/smub1Wa88KeIbfW7SO18M3fiuY32r6peWzS2u6MBbazkIK+WzK2S5KnKnGScVcAs7zxMNyt4B8ZXDDDKom0/WO+P4VmbH+5MvbiqxMXNKEJcrQoO2rR6dutrobZQIJv7w6Gql7Zssbxzxo8LqVYEZVgexrlovFEumammjeMbNNEvZX8u1uRIXsrwk4URykDa5/55vhvTd1rr7e6lhJRvnTurdq8qa15ays+5sv7upxp8N6hoc733gjU/7MJIaXSrgGTT5gOoCdYD/tR4H+yaPCNx4cuvDL+KrGy0zwbrGtLJYQzyNGUecMwDx8qJFZlLggAuACavfEa4EunWuhaSzrqev3H2CJVbBijIJnmH+5GGIP8Ae2+tZDaTofiPxTLp7aTa3Hh7wvb/ANlWUEqCSF52VfO+U8fIgjjB7EvXdh5zpUnKo7pbGc1zSSSsVtMu/wDhGdGtvDPjDTJdGS1iEcepxsZLC5xxvM2P3bsSWKyBeWOC3WtW50qaOMS27C5hKhlZOcg9Dx1/CiHRfEegWVx/YV4utaQE2DRNWcsAvdIrg5IGOAsgZegyBWN4ahsZdUlt/At/L4b1KNWkufCmsxEQH/ahGcxrn+OEtH/s5q4XS56D31s+on2aLiSTQvlGaNh1xwatvo1h4mVptStdt3EAkOoWrmC6jPUBZEw3HpnHqKjt9esbzUY9E8TaXNoGtucRw3JGy4b/AKYTD5ZfoPm9VFWPFV1Nofh+PT9Kw+q6lcLY2CscZmkyN5x2Rdzn2Q1jXrub5eW0/wCthwhbW90VPC3i260nQNb1jxDey6zp1hqQsNIuo7Nftl63CuqqhCyHzPkBUDdsYkVV0SO5WS8uPh9rttrdr5z3F5oGpt5V1bySOXfEhG+NiSfllUjnhlFWbPTdOfxPp3hrTYSdG8EwKitv+/fSR4GcdWSJixP96YdxWt4h8M6Prc0V1dQPBqEA/cX9rIYbmHH92Recf7Jyp9DTxOKpxl7KorrqONNtcyZHo/irTb67TTrqO60fVnJC6dqcXkTuR12Z+WUe8ZYVvVx2sw63HpK6d4r0a28e6OMl5UgSG/hA6MI+Ekb/AGoyjccAmrXw3XUE0W6W6TVI7IXj/wBlpqZzdLa7V2iTPzcNvxu+bbtzzXDXo0lH2lKWnY1hJ3szp6wta8LabqN2NRhe40rVVIK6jp7+TcH2cgYkX/ZcMPatw0uDnGOcZx3rkhJwfNHRluKe5w+siciG2+I/hi18V2MTKIdasLHM0Izn99ACWAyASYywOOVAqe5kvpPFF/488N/YvGGl3kEVrJFYTKLuySLJKRgnZJlmZmUlGBx1wBXYg1zur+FLS41B9Y0i6uNA1lgc39hhTL7SxkbJh7MCR2I6j0oY7ni4Vlo+qMXTad4so6HYeAtcF9HaWNrLcy7Te21yjrdRYbcA8cnzx4bkYwM8jsa6q0t4bS2jtbdNkUS7UXcWwB7nJP4k1xXimRJDE3xA8PtMsCgW/ifQVdJrY+ropMsS9yQXTrkCr1hc+JdO0iDUra5h8d6G6lhf6f5aXip2JRT5c2O5Ta3X5TU1MI5x5qMrocaln7x0mp31vpmnXOo3j7Le1haaVvRVBJ/HArzQ64fC1hpVjrWk6g8+upceKfEFxCo/0WOPa0cEoOODiKEdzsIA54277XdL8b32i+GNDvlnW8uvtGqKFxJb21uVd4pUb5o2dzHHtYA4ZvSt/wCIVq2ueKtF8NwW4eIkanqcoxkwQODDEfUNMQcekbV1YCk6VOVSS1Iqy5nYwJp/FEmj27+OfCun+K7KSITuLKDZe2LMMlFiY4fbnG6Nlbj7ppdEjuwsn/CvvFMWuQQrum0HXJXS5tweyysPNT0xIrD/AGgK7lgQxDDBz0NYHjDRPD2oWb6nrcPlPYxNKNQhkMNzbqo3EpMhDDgZxnB9K5o45y9ytG6/H0K9lbWLMuy1aTVvFMWpa94d1PRdK8MWk2oXUmpQ7V+0kFV2MCUkVI/NbcpIG5ehpvwq1TT9S0OTWH1Wym1LW7l9RuYUu0kaHfgRxcHPyRqi/UGrWlaz4osvCnhjSLs2er+INVhlubj7exRYrYLu+fYvLDfFHnHJJPrWbqVjdyzl9S+DXg7VOwktryIPj6Swrj866q1Kjyex5rdTODk3zWO9ZWX7ysPqKQ15lc6X4UtcSz/Dzx5och4ZtHvZJEX8LecjH/Aaf/aXhpYP9G+JPjfw9s6jVrBio9i1xAcj/gX41yfUb/BNM19p5M9A1nX7fw/psmo6hdGC3QhehZpGPCoijJdiSAFHJJrLsfD+qeMJI9V8cRm104HzLTQI2wgXs12R/rXwf9X9xenzHmm+CPDsWrXlh4ovPGEPjC1tlf8Ast4rWOOKKQna8nyHa7jBUHA25buaq6nd3nj28utPt5ZbHwpaXDQTvHlZNWkQkSRg9UgDfKSOZMMAQuc9lKmsLT5qruZykptKKL9x4yguZv7F8I2kerNEPL+3BtlhaMDjY0g++w/uJnpgkVUsfC6zakL/AMV303iDVF+aP7SgW1h56wQD5VI6bjuf1NdBa2traWcVla2sNvaxJsjhjQKiL6ADgfhTm2lPKnYgA/JJ3X6n+tcVXGzr+7expGko6nNAhfi7eO7fKPCbhyB3NzwP0Na3g2RovA+gqysZjptv8h4OfLXOfpWLqV7Y6bL428SSXH2iTT9GitlK4wrbZZcfUmVPzFdHpdubXTrS2fBeK3jjJXoNqgYHsKuu3GhCL3CK5psx/iB4mtfBfg7UvEl8fMkhjxDGBlric8RxKB1JYgAfj61i/BPwjd+F/CjXWuET+J9amOoa1cHBYzvyI8+iA7QOg59a5/UIW+I/xsisnZZPDHgd0mmUcpdao65RCe4iXBPucV62T3LfU1xzbjTUOr1f6IuLu79DE8Z6rPpumR2+nFW1nUZRZ6ZHjdmZv4yP7iDLsewU+tcP8QdCe48K33gbw3fTG28PWT6hqlyjES3mpbTLCrMOpLAzOPeMdDitiLVHWK6+Ic0aS3Ny39j+ErR8lXMj4E/HP71lDH0ijHqa6XwroUOh6FHpZme6mcvLeXLj5rmeQ5kkP+8xPHYYHQV3J/U6K/mkZr95LyM4XyyfEywvYwFh8QeGY7gEH7zwygj/AMdua3dV1Ky0jS59U1K4S3tLaPzJZG6AD+ZJwAO5IHeuR0G4hm8OfDvUiwD201zornvuWORCv/fdsP0qS91DTdW1C68SaxcFPCPhaYufl3JfXyHHHPzrE2FUD70p9UFPEYd18QuzVwhNRhqZmp6lrvhfRbrxJ/ZSX3jvW4WktdOZsrpthEN5Ru4VQMsf4pXUdhjpI75T8R0uLUq2m+IdBhvbeQHh5YWw2PUmOaP8F9qd4S0u8a4u/EniCNDrWqKvmRDlLO3HKWyH0XJLH+J2Y9MAcnaMNP8ABmhXUnmK3gnxI2kyk9TayMYFJ9B5c8Df8BrZ1YV4TpQWi2I5XFqRoav8SLHTptas5Bai/sNXt9Ogtmnw86S+R+8x2x5p477Peui8e2b3vg3VYYYw9xHAbi2XHPmxESRke+5FxWb4i8P6LZ6Hr0mraw+n2GoalDqV1PLIqJE8fk4UE8YPkjrz8x9sE2oa14j0+4vLWQ+FvDKRmSXWr5AtxLH1ZoYm4jUrnEknPOQp61wUqMqji6a2NnPl3I9WvtSn8Q6f4l8H6BLqp8U6NEVkY7LaB4juR7hxnaPLmcYALEpgCqtru0zUrjT/AA3cjxB4yuCU1XX50DW2mZAyijoMcbbdTk4Bc85Lb7X9Ml+EMtn4CvNQ07TNFvLXT7uQqyXC2TNHvkjaTLAGOTesmM4BI7Guy0fS7DRtOh03TLVLa1hGEjT36knqSeSSeSeSa78XWjh3zxXvS6mNOPNv0KeheHNO0rT7i1Jlu5b0H7fd3Lb57piCCXbuMEgKMADgAVy2najNF4Z8GateQn7Xo+pyeHdRPdVYmAMfYulu/wBG969Brhb7STfaz428HJK8TeItMTVbKTtFcx4hYj6Mtu341yYGftJShL7SNKysuZdDvbd/LmVwcYP6VNqSGK8Y9m+Yf5+tYXhDWE8QeF9L1pFK/bLaOVlPVXI+dT7hgR+FTeM/EEekaTY+Xay6hqt25trCxhOJLqXGcZPCqAMs54Uc1jTg5xlSS1X+ZU2rqRxr6LqcnhXXtB0Py59Y0HXk1bSYpZNimOVhN5Zb+FW33EefSpfL1LRr640fR9Qh1Px1qiq+sasy7odIgP3VVOwAz5cX8RBd+MmtHwzfaX4d8bR6Jr2ofbvGXiJQ1y9rEfItIkR3hgB/hUAS7S3zOd7cDgRfCeBLTw1dWbqzalbandW+p3DnMl1cpIcyue5ZSjDsAQBgAV6leq8PRUmry2uYRXPK3QZ4Z0ez0H4s+HbGyDkNoWotNNId0lxKZrUtJI3VnY8kn+WALnwr/wCSdaGP7ttt/JmH9Klf5fjP4YP97SNRX/x+2NVvhMwb4e6Zj+Ezr+U8g/pXFWblhYN+ZpDSozSkGPiZ4XlAxm11CP8ASE/+y03xN5l58X9MhYjyNM0Sa4Vc9ZJpVj3fgsbDP+3U8w/4rzwu3veD84gf6VX1ttvxoVf7/hzOM/3br/7Ktot/UGJ6VSe/bdct6DAFV6kuP9e/+8ajr52W7Pma8uapJjZXwNvOcZ469ela+m2wsrdbiTaZ3X92MZ2D0A/UmskRiS5ij5+fC9Pdf5dfwrS1u5ddWk8td8agR7M4wBzkfma7cNy06bqP0NKNowcvkU757jzw885lEnALDkHrj8s1UICv8rAnaSBnoBzg+38jVn5r5w0gMUMZJPPLH69hUTiFz+5iVIf9lcF/r7VjP3pOTe5nJK/MTwWX2orIflUHqc/5NXP7PXBxIc/QVPaLtto/XGT9amJr6vBZNhnRi6kbtmsKat7xjTwvC2GAweh7GpLG9uLOTdC/y/xKehrRlRZU2uuR/KsmeMxSFDn2PqPWvFzLL54Gftab0M5RdN80TUmt7bUozPZYjn5Lwnv7ispGkhm7pIp5BGCPaiCR4ZFkiYqynIIrXPlazEWQLHeoMkdBIK42oYj4dJfg/wDgmn8V80dJfmcvpd1/wiPi+ORfl8OeIbgLIuPlsdQbo3+yk3Q9hIB/fqx4mSTwl4wTWo0Eeia9IlvqTAkLBefdhmYdArj92x9RGTUl/YW+pafe6LqCyJBdxtDJtOHQnowPZgcEHsQKl8JzjxZ4S1Xwj4rjW4v7EHTtT6j7SjJmO4HpvQhuOjBh2r18DW+sUXSnuj1qFf2kVPqtzZxjjn8etIxVVZmZVVRliTgAe/pXLaJH8RTbLpc+j6baiyBhfWL668xLlUOFlSGM7juXDEMyYORXOSf8IxfXvk319rHxR1OJ2xbWiqmmQtj7rhSIB/20Z256dK5o4Cpd87sjtlV7Hp9FH4UfhX254IVBcFhcWwDOAZCCqrkN8jfePYcdfXA71P8AhVe7DGW2KpKwEuSVbAUbWGWHcdBj1KntSkMsDp1ooo/CmIG6Vy/xPhuH8DajdWUYkvdO8vUbUYyfMt3Eox9dhH411HWmSRpIjxyAGNlKuD3U8GvEzhThy1Y9N+53YNxbcWc/9tRfidMsKg2ut6HBqEDjozROUf8A8clh/IV1FjJ5V0jk4GcH8a8rs5m0zwX4e1CaWQyeB9WfRdRYjlrR8RBz7bXt5fopr0yTEYZnZVVc7mY4C46k5rxMYvZ141F11PRp6wcSe+jKXbjsTkZrkvE9xJ4b12w8ZIP9CiX7HrQVck2rN8kx/wCuTncT2V5D7VNdeMzrkyWvgrSZvEVwmEkvFfybCLnkm4Iw+OeIw5+lc94mg0v+0v7P8ca1d+KL5ipj8L6HCwhUH/nsobLKfWZlT/ZrWlhqir+02RDmnHlNn4vaWbG8sfHlkAUtlFrq+D8r2bH5ZT6mJjuz/dZ6l0C68i5MLsAknGc9+xrT8Ha6vii01fwzr/h+LSbm1jWK500ziZGtJUIRgygAggOpA4BQjJGDXB6Db3mi3V94T1CR5bnRyi29ww5ubRh+5l+oAKN/tIT3r1qsFWp2MItxZ6JqdqLu0eLo/VD6GvP/ABPp13eWIawlFtqtlMt1YTkf6u4T7v4MMow7qxr0DSboXlip4Dp8rc96yPElp5c32hR8shw3H8VeVgajpzdGRvVXNHmRNfxWvxO+H1hqWkXJ06+3rdWE8kW9rG6jJVldeM4IeNlzyCR3zT7DTvD3w60uXW9a1A3epzgLc6jOga4uXPSKFAMgZ+7En6nJrnvAV8vhvx5Jp8swTTfEkhkhVukV+qZYA/8ATVFzj+9Gf71aHiq0TT/i3puraon2q01G2+xadLKcrp92u5iqjovnIT82N2Y9uSGAr061oJ1Ers54wTlcSey1fxldfaPFFu+naIjbrbRBJlp/R7sqcHrxCCVH8RY4A0/Euixat4dm0qJktXEYNnIqDFtLHzFIo7bGCnjsMVrHr0pDzXzlTETqT55PY7Y01HRGTY+T8SPhzcWOoKbDVUZre8VPvWN/ERh07/K4Doe6kHvTPB2rvrGjK90hi1K0ka01CEjBjuIzh+PQ/eU91YGqstynhPx1b6v5YTTPEDxWGoODgRXQyLaUj/az5RP/AFz9Kl8V26eG/G8HiOOQR6drTR6fqa44W56W02e2f9UT3ynpXqV4/WqCqLdf1Yxi+SdjN+Lvg0eNfCMljazfZNYs5FvNIvVJDW10nKnI5weh9j7U/wCFXjCDx14Nj1CW3EF/A7Weq2Ug5t7pOJI2Hoe3qprriOSD2ryLxv5Xwx+JMXxCiDL4d8QPHp/iONc7LabOIL3j/vhuP4geSa8ul+8h7O+vT/I3lo7o34NFLWl14Ajumh1DTG/tbwncsOY41P8AqQxPIRiY2HeKRa6rw7q1r4i0GK/jtyizK0dxazKC0UgO2SJx6qwZSO+Aehqp4y0y6v7G11LSHCaxpU32zTn6h2Aw0R5+7IhKH0yCBkCsq11TT7XWdP8AF2mtInh/xhsWdWXatpqAG1Wb+6XC+U2cfOidya7JXxNBS+1EyXuSt0Zr/Dq9k0TVJvAl/gRwo1xocpP+us+MxZ7vETtP+yUPrXdXdjZ3UltNd28Ur2snmwO6gmJ8Fdy+hwxH0NeVarcz+M9VsLXwfbtNJpWoJcPrxbZa2pRsSRo2P37Mu5GRfl5O5gQK9P0jVtP1i3Nxpd7bXtuJHiMtvKHUOpwy5HcHgivUwk5ypLnVmYTST0PPvh0QT4p/v/8ACTX5ZT95cuMZHbKgEeoI9a6rvWD49sz4W8Qr42tB/oFyI7fX4y2FWNTiO7z6x52t6oc/wCt7g45GD0OeK8TH0XTqt9GdVOScTm/HS3WpQWfhOwkaO51yUwzSI21obRRm4kGOQduEH+0616LaW0FnZQ2lrCsUEEaxxRoMBFUYAA+grhPhfa/21q2o+PLhWEd0DY6QrAjbZo2TJ9ZXBf8A3RHWv8TdeudF8OeTpoVtX1OYWGmoTjMzg/P9EUM59kNevg6KoUdTnqS53Y5G4k8QeK/FOp65ofia80Wy06Q6fpoSNZbe7dG/fyyRn767/wB2uCCPLJB5rP1+axZ/tXj3R5/D+pLIFTxNoLP5JA+60rAbkXsVlVkHTce3Z6Dpdpoui2ekWCbLazhWGMeoAxk+5OSfc0/WL6DS9IvdRuube2geaUAclVXJHvkcfiK81Y+bqPS67G3slY53TtC8R3+saXfa5rOk6v4f0xXv7e/sUIe+l24jDxLlcIC7ZQkM23gYFVvhxe2mqabf+JI7qO4utYuzcXI3BpLdRhYrcgcgoiqNpwVYvkZzUOg2+v8AhfQdD8O6HHZadrms3E+s6l5kPmQWEZIZohGCvG544hgj+NuoNV9cn0ltV+1eKtOuPBOuElYvEmly7rOfsDM2MYP9ydcejd67qtOE4exjp1Mk3e71O5vruCxtLrVNSuEht7eJpZmLfLFGoyT+Qya5zSNPNh4Ln8U+JWFvFqU51rWnB5jto13W9tjqQFEYI7nf/epL3QfF+uXGmaHq50y98OyyR3V5q1nJs+1xxkMIGgOceYwTJVmUqG6ZArT+INxHrviTS/Bg8wwpt1XU9h48qN/3MTezyDOO6xN60sNReHjKpU3HKXO1FGFpY8fJpza1dLb63Fq5M1/4dv2VVt0cnbHA5GAVQqGR8qzBjlc807XTrDU7W6j8GiLU7KJ/+Jj4Q1vMcls2fvQmQFoSP4Qcxn+Er1r0U8nPfrWL4j8N2WtSwXnm3FhqtsMWmo2bbLiH2z0ZM9UYFT3FcUcfzaVVdfkW6bWxyei6jdxpd6JZW8viLSYm26h4a1zH9pWS9cxNISJo+m0MSP7sh6Va0AypDLefD2/k1nTYX23vh3U5mivLA55ETSfOnTiOT5Tj5XWk8SSRf6LF8Q7Vla3wtl4u0pTC1u3/AE2C5aEHvndE38QXpVTxRZ3mmS2up+IriRBHEFtPGWiRlHjBzj7VEMr5Z65O6I85CV3O047c8fxRns+zLn9o3tumt+Pb3TrmxvSF0Tw1ZXsO2USu20uV5wZJiM8/chBzg12fgvTYNB8P2Wgn/SREuJJyvzzSscySt7sxLH61xmv6pHfaZY2fjxWjs0kjudM8WaPIRAkwUhZpFGfJ+8eW3xENgkCtiHXNW8IGOfxYsep6QUXyvEGnwkxjI63ES5MY6fvELJ3OwUqkJSUVSfurcaaV+bc7i+t3+zLFbgFEJLAHmsHUPDuleItlrq1hHcrHlkkOVkiPqjjDIfdSDVu1vfPVL6zuElinXzEliYMjqeQQRwRzWsk0cloJJtsLy5UMP51ywcK1XmV00W7xjbued3tjr2nQNpmo2kfjrw0W4trtY/t9uB0IZsLP9Ttcdcsab4B0LRrjzPGHhnVNY1aCzgubXTtL1It/oVzuxKoMoDq2VEeHJ2jcAcMa3PH15faLoe7TY0m1K9mSy01CCVa4kOFJ9FXlz7Ia5mfw9I+o6Z4J0rVtSsNL8NWiz3V7Z3PlT3F9KG2bj3wC8rA5BMiAgjiuujWmouVdbGcorRRJfhjeWFvp6+H7maeHxIhe51SC9i8m4mnc7pJQp++mTgMpK4CjPFdnXE+I/tf2CC08f6MPEmm243R63pcTR31o+f8AWGJDvQ+rwk9OVAqxp1zr9jpEWpaJfQ+PdBYkrNA6rfwxjtx8k5GMY+R+2GNcNXDe2bqUXe5tGpy+7JHX0VmeHde0nxBbST6TepcCI7ZoyCksDf3ZI2wyN7ECtGV44onlmkWONFLMzHAUDqSfpXnuLi7M0unsY/i/WpdJsIYdPgF3rOoSi10y2J4kmIJy3pGoBZj2A9SKktfhj4ZXRYrW+t5JtTK7p9VjmdLx5ics4lB3jk8LnaBgYwMVD8O4JNe1J/Hl9b+XDLE1vocciENHaE5ac56NMQD7IqDuaxWs1+IurP4jvp7+20i2LQaCtrdSW8hAb57zcpBy5XCdRsGed5r26NOnhKPNU3ZzSbqSsjVfTvG3h6YLGf8AhLtI5+cskOowAdARxHP9co3PQ1Z8O+JdG17zU067JuoP9fZzoYbmD/rpE2GX6kYOeCa5PxxofjO78NNpMuqarrEasWg1PS7gWOrWZ7HClY7geqkoT6E4NTafBpPirR7SCSZvFF7pUSxS31vI1hrtmQvV0JDZJHIyob+6aTwtDELnpOz/AK3Gpyg9TvjmubvvCUC3n9o+G7ybw5qhJJmslHkzk/8APaA/JJ9eG9GFUtPvvEthbk2cw8Z2kRLTqUWz1a1Q9A8LBVkOP+uZPPBNQ674ysNW8OyWPhnUFfWdQnTTYbdwYrm1lmyC0kTYZCiB5OR0Q1wLDYihNJfgac8Jo6v4bXUuraNJ4i1TTdLttRkklt3vrVNovIYnKrNk/MqttLBSWwD15rF8Azy6rcar40ZpFGtTj7EC33LKLKwkem/5pcf9NBVzxzHDoPgHTfBmkq+7UfK0S0Cn50hKYlk/4DErtn1x610Ntpdtb2cVvpaqttBGsccS8bEUAKB9AMV6eP5+RQi9fxMaTV7tEwuopsJdRg+jr1rj/H1qmtarongu3kWeLVZzc6gOflsYGVpAfTe5ij9wze9dGQQ20jnuK4E61df2T4j8Xaf5DX2q3SeHvDZJ+/scoZc+nmmZ/wDdiBrjwjdSp+8Xw63NJrlXuvcJtWt54/FfxFudSj02xiRrHTr1oDKsFpbsQ8mz+LfKXPHVVSsf4AeMtN8Trq9tY+M4dfeC5mneFNPNuYlkncq+4n5tw5x26V2PiTwbZav8NLvwLFcNZ2k+nCwE0cYYooUDdtPBPHf1615t8I/hvofwS1PVEsta1TxJqWqwxImnQWIM4CsxDYViApJPzMVUYzmoc411O/xPYaXJa+x7dVDxPfyab4Z1TUUYhrWymnXPPKIWHH1FZ0R8cT2sl3f2fh3wzbrnBvrprp1Hq2zYgP8AwM1yfiG8s7+wvNMv/jt4St4bmF4Z44LKADYykEZadiOCec0qeX1rpyWg3VXQ6nUI7jwZ8AI7Szm8q/i0uC0imU5Iup9kYfPr5km7PXvWzpGn2+k6VaaVaqRBZwpBHk5JCjGT65xnPvVH4srDP8I7u5t7hJ7e0FpqCzI2VeOGaKUkEcYKoT+NbLEMxZSCp5B9RXRmja5Yk0VuxKhvrq2sbKe9vZkgtoI2lmlc4VEUZYn8AamrkddeDxTrcvh0zLHoOklbrxDdFwI/kw6WbE/3gA8nogAP3686hSdWaijWUuVXMOO0mu/C+j6ReWrR3/jPWDrWowMfmgsomSQKfoqW0ZB7uRW38YfGH/CFeB7zVrePz9UmZbTS7cctNdSHbGB9DyfZTVjwnJJ4g1e88bXVr5Ed3GLXSUcEOlirbg5B+6ZW+cj+6EB6VyFxKnjv4+JZYd9H8CRidzg7ZNTmXCjng+XHz7E1215xnWt9mK/r7zOOkfU6f4QeET4J8B2Oi3EpuNSfddancM24z3UnzSNnqeeB7AVZ8Zpd61c2Xg3T2eN9Uy+oTxnBgsVI805/vSZEa45G5j/DXRXM8NrbTXVzIscMKNJK7HAVQCST7YB/KvPoPE6+E7Ky8ZatYTTav4w1K2gt7baQ1lp28Kpb02LJ5jdMvKB6VGDpuvWc5BUlyx5Ubes6P4ltvH0F9b+Flv8Aw9pVgtro0VnexRtbsRiVzG5UZ2qiLg8KG/vGrsuvX0CE3Pg7xPGB12Wscp/8ckP6VgJ4dtLr4leL4pNY8R211Hc295G1pq00KLFNCMKEDbCA8cnbvzWvJoPiZGH2H4j+IYh2Se3tZx+bRAn866MS8POo/aXTJgppXiYWj+F7jxl4I1vQ7dtZ8OrF4p/tCzubm0e2mSNnSZzGGGQfnmQN2JzVXVdX0OHxfbaG+ja7beHfC4VLC0g0S5liubrHM2UQh1jHC88uWbnANdLoWqeLLTxBq3hm/wDEEerXUujG+0u4ksY4dkiu8bKwThxkxHt1IqDw9dfELWPDmn6ofGenwNd2sUzINBUlGZQWXmXnByPwrrqVaPsld6MhKXNsWbPxhHqDEaf4Z8W3LZ/i0iS3B/4FNsFP0vw7q2uJ4utdZ0h9H07XIIkiEk0csyzCMo0pVCVXAERHzE5WqOrR+KLG2a8174rSWFmGAMkWnWtqOei75A+Ca5zwzfaTNceEfHmk+I9TvzcX0NrqIutWa5KJdRlFjZAdiESGI4CjvXPhvq8JXp3d9C587Wpf09tDa9mudHttS+IviCB9p1HUGCafbyg4PlsV8pMHqIVdhjBNb0Hhu61S8TVPGeoLrN2jbobJFK2Fqc5ASI/6xh/z0kyfQL0pfBEcljd+JdCkwE0/Wpvs6/3YZwtwoA9AZWA+ldLXJisVUU3TWiXYuEFZS3OXm0uxu/GmuaDdsVi8WaCY2BP3pIMxsR77J4/++Par/ge7kvvB+lTzvvuBbLDOc/8ALWP5JP8Ax5Wqj42lXTdX8L+JNuTYavHbyY4/dXQMDZ+jPG3/AAGqehahpPhbVPFuj6nqlrZW9lqrXUcl1OsaiO6UTAAsR0dpR+FOonVwkZdmEfdm13OzrnPFd4uj6/4X1wgbE1NdPmOcHy7oGP8AH94ITj/ZquPHuh3EiR6Jb6v4gZ+jaVp8k8f/AH9wI/8Ax6qmojxJ59/401vwobey8O6XPc6VptxcRzSXF3gnzmEe4KVRdowSRvbvipwWHqe1jK2iCpNWsRQas3gvWNa8O3Wm6pdPPqclxocVrZSPHOk+JPKWQDy0KytJncQFUZpVXVdE1CWG3mtdW+IeqQBppGJa00W1JAGF6hAeg+9KwJOAPln8O6z4l03xF4YW88WJ4kt/EhZXhW2iiWEeSZfOgMfPljaFIct98HOes3wstY4/DlxeNJ9qvrvUbs3l8xy928dxJGrk+m1FAA4AAAxXbVnTowdamtWZpSk1F9Cp4g8Nx6L4Gmmsrme41HT7qLWJb6Y7prqaFw8juf8AaQMoUcBTgDAxWvBH9i+JWptDMHsNesINRtgDx5sf7qRh9UMB963po45oZIZlDxSKUdT0KkYIP4V5tYzNp/g7wxqFw03m+DdbfQbwk8vbSMIFY+217aT8K5cNJ1qU6cnd7lz91po6i6O34w+Dz03WWpr+kBpPgzZzS/D2zZdqqLu9Ubj6XcwqTUFK/FfwWzcER6in/kKM/wBKqfCfK+DjGCcJqmorjP8A0+TU/c+pR511FZ+0djf1O3aDxt4UZpI2zPdDAOf+Xdv8KzfEPHxwsufveGZhj6XUX+Jqze/8jx4S/wCvm6/9Jnqv4j/5Ldp3TP8AwjVx/wClMNdEXF4KXKrIlr95ZsmuOJ5B/tGo6nvP+PmTA/iqJl2nHfuPQ+lfNPdnzNZWqSXmPttv2mHPH7xTn0OafratBq9wpXJJDYJAByOoJ/UVADgg9PetPX189LW8YAiWMZ46Ef5/Sumlrh5eTTLp60mu1jJUs8EcI/1S8H0c/wCH86f/APXqeyhE0p3fdA5ArRFvAOkQ/Ku3CZTVxcfaXsrkxhKeo62BFvGDx8op/wCNJntR0r7enFU4KLeyOpKyFqGeBJQA46dCODTWvIA2NxP4VKjCQAqQR7Vzyq4bE/u7pktxehVmsoyn7vIYe+c1RikkhkWSNirjkEdq1p5FhQs3XHFY38XrzXy2d0qFCpH2SszCa5XeKsa+pIt5ZJqcYCPkLKB6+tc3rt3JoOvaR4yViLL5dO1hOwgkYeXMf+ucpHP92R66S6U2egx28hxLO4cr/dH+cCs7UrG31Hwrf2F7GJba5tZYpE9VZSD/ADrmdZ0sRGXWyv6np4TWo4vqrlT4tadZNrfhzVNYWS70r7SdOubR2Jt98+PJldPusQ6hMkH/AFvtW7bW8FpAlta28VvDGMJHEgRV+gHArnfHU0s37Oct9Mxe5XRbe5Eh6iVQjhvruANdOcnL4zk8muvNdJRd9+h6dDZodRTQeaXivsk7nhdRap6lw1qfLjf/AEhOXl2bOo3D1PP3e+at1Q1jy8Wm42ikXUeDcJuBOei/7fXB7UpbAaH6UUn50VQC01hzS8UVlWpKrBxfUqMnGSkjk79Y7Hxu1lfhW0bxbaNp0y4+7eIjbCf+ukRZc+sajvWM2m6PpuqpoviPUNZ+IXiC0t1/4lqQqlpAhGEaVeIwzAfelZi3JArr/Fujxa9oNxpzs0Uh2y28qnDQzod0cg9w4B/DFcwdbRhpPxCktVtGm26L4ng3/wDHpKrFUdh6JKSue6Sg9BXzkeanCVO3vQ/FHqqXMlK+jNAaX4p1yBI9d1RNC0sACPRtDby9qjoslyAGI9owg7ZNb2j6Tpej27W+k6da2MTNlxDGFLn1Y9WPuSTV0jacelFeNVr1Kr99nXGEY7HMeMvM0a/sPG1sdraQSmogZ/fae5HnDHcoQJF/3GA+9y74xWJFjp/jvSc3B0tT9tER3faNPcZcgD7xQhZF9gwH3q6R41mRonjWVXBVkYZDA8EEdxWV8OBPo73/AIF1LMkenqJdMMrbmmsHyFQjuY2DRn22eterltVuPIzCtHW5laBfRxXEciyBoJgMMDkEEcN/nsa6m5jjuLd4ZACGHBrzXTrSbw5rt/4NunZlsgJ9Mkc/NNYufk+pjP7s/RCfvV0Umo3UkCW/mYAGOOC31rbE4OVWopwevUVOooppmN4m0k6jp9xp7zPb3CkNBcR/egmQ5SRT6qwB9+nrXUaPcxfEr4Zz2eoRrbaquba6VQf9EvosESJ7B9rqe6kVyMWpXuuXr6P4TtY9RvkGJbt2Is7Xt+8kX7zDrsTLHHOBzXfeDPDtr4Lsrq+1TW/tV9qEkZvbqcrBAZANirGn3UHQDkseAScDHcl7tmYlHwdrE2taN5t5CtvqVrK1pqNuvSK5T74Hqp4ZT3Vga2OvA61heLIY/Dfji08RJH5VhrjR6fqkhbCRTji2mI98mIn/AGo/Sur329pxHiWccFjyAa+frYPkqO+kTqjVuijq+hWWqaLd6frS5s7qJonjB+YgjqD2YHkEdCBWP4Tlh8X+DtS8IeJkMuoWI/s/VELfNICv7u4U/wC2m1wR0bI6rW3JJJI5aRtx/pXK+KZ28M6zaeN4InaKBBaayiHG+zLZ80juYmO712mQVthMVCnNU4/CKpTbV3uT+B73UDaXWg647Sa1ozi2u5MYFwmMxTr7SJgn0cOO1amuaVYa5o93o2qW0d1YXkTQzxOOHRuv+Oex5ql8SLaexltPH2jq90bKER6hBB85u7AncSoHV4yfMUjqN6/xVrwSxXFvHcQSrLDKoeORDlWU8gg+45rnxlB0KnNHZ6l05cyPL/gzqV/4b1S8+E/iW8afUNJj8/RbmU832mk4Q57vHyrDqAB2zXRX1nBomo6vBe6Fc654X13E1xp8FoJ/IvARubYT9yQBWJ6B1JONxNU/jF4OuvEOl22ueHZFtPFmgubvSbgD77fxQP6pIBgg8ZOfWtf4a+MrDx14Ut9csUa3myYr2zk/1lpcLw8Tg85B/MEGnGrKm/bQ67r+u4uW/usrrpGteIo44NaVdC8OwYW28P2DhC6KeBcyJjI/6ZR/L2LNTg1r4B8Sx6ta2yWvh3U/KtdSjiG2OzmGEguAo4VSD5bkdMITwDXWVm+KZdPh8MarNq0CT6fHZTPdRMMh4ghLL+IpQxtV1VNvTsDpx5bHYT28F5by211Ck8EqGOSORQyupGCpB6gg9K8+T4Z6qmlT6Knj3WodKKtDb28VvAHitzwIjMVMhwp2hsggAdxmuq+HEN3B4C0GO+leS5GnQeYX5YHYOCe5HTPfGapeJfH2k6Fqc2nyWGr6hLbRCa8On2hnW0Q9DIR0JHO0ZbHOMV9BUjCSvI5U30Ok0+3hsbOG0gjWGCFFjjQdFUDAA+g4rz21mi8TePr3X0aSSw0cPpmng/cebd/pMy+vIWIH/YfHWvQ7K4hv7SG7tpUkgmRZInQ5DqwyCPYg1wPhjTf7A1nXfD0Wf7PguFvNPjP/ACyin3M0Y/2RKspHswHauXMHJUXymlH4tTfOcbj0rlvESpr/AIs03wrvAsrbbq2s5bAWBGzBGT6PKu4jusbetdLdXENtby3V1IsUEKGSVzwERRkn8ga89Fxf3XhONcfZ9a8fXhIUoQ1rpaqOvcEQev8Ay0n968rA0k5Oo9omtR6cvc3vA8j65d6n42mDY1h1TT1Yn5LCPIhOOxcl5D/vj0roNTns7bTbq41FolsoYXkuDKMoIwpLbh6YBqWGOKGJIYI1ihjUJHGowFUDAAHYYFc14rV9c1/SfBcB/d3rG81QgZ2WURGUPoZH2J/u7/SsUpYmvfuW/ciT/Ci1g8P+CL7xFqEQ0mz1GSTVBa7tsVjbbf3ahOiHy1DsBj5nbirLw+DviPpaa9pOpSR3lum1L+xJhvbQjny5FI3Y9Y3Ug+lR/FB31jUtO8Gxxs1rcA3+rbACDaxEbYCP+msmB7qr1mXmn6dqWqpqkU0+ha9ENi6haEK7rjASQEbZE/2XBA7Yr3Z1ow9y10lqcqjfW9inpHjU2FlJJrWo2Gt6dC4j/t3SAJI0ycf6VCuWt2B4J5T3XoNH4naxcaf8NNY1rRLoedFaCa2nhZXDZYYKnlTkd+lYGlw2PhbxHf6nrtpH4e1rViom8Q6dGzadfsowDcwtkQt1+9wSTh8kirN74ZNnFLbaVb2GlfbmDtp8+Z9D1McH93jm2diQeMAn+F+tcssHTqfvKL+RoqrStI0fD+s6pqfj7WtN1CxurG0h0q0kjtLkxOdzyTh2+RmGCFUYJ/h6esraDqnh6d77wRNBbxt/r9EuXb7DOP8Apnjm3f3UFT3U9am0PWtPn1yS21LTP7C8SvGsMttdFRJOiklfKkHyzICzEbeRk5CnIrpK811KtCpdKxslGaszz6ygtbnUrmPwdKPDniAJvvvC+pjFpeLj5jGB8ozyPNhyvPzKai0aa70rW3s/C6/8I5rG3zLnwvqmfsV4uOWtnXIX/fiyORvQVqeJoLXxP4v0/R28qOz0J01XVNQ4VrXb80UKSfwM+Cz4IIjXB++Koatr58S6a2peKvBpvPCNxKZNNurMOb+xjHypcsi/OA/3w0XzKpGQea9aDU4qo/dk/wATnd0+XdC2MNjPrLx+E538H+JgvmT+HtR4sb7uTGB8vf8A1sPIz86npXTWviuG41WHQ9bs5dD1kxjZaXTKUn9fIlHyyj2HzDuorltasZm0dJrzHjnwiT5kGo2ZB1LTscbx5fMpXn549si4OVbmpJrx7rQjHqUS/ELwg+CJ4lV9QsSo+9hcGUj1XbKvo3Wpq2mvZ1Fyt9e41vdal6bXI49f1nxXeiWTQ/CcD2drEFy1zqEmA/ljuQCkQ/2pJB2rW8E6RdaXoW/Udh1e+la91RkJIa5kwXAz/CvCD0CisHUdP0yPwn4YfwXZyeIfDOj3r3d3BaXPmXbSgMyyMGOZHV2LsjEOW29SMV1Wg61put2n2zSbxLiJThwAVeJjyVdCAyN/skA1z45Sp04046rqXSs25GpaxtNcJGpI5zkdq5/xD4Ws5dUfU9AuZvD2qqxP2qxICzN/03i+5MP94bvRgea6m2/0e0kuOjt8q/41RPWuZSlh6aUXZsuym3c4HxBNaOFn+IGmyaLqCMqReKdCZlTHYykZaJfVZd8Yz96rw0DxnrpstF1K70fU/Dc7Ca61izfa95bDn7O0PIBkO0M6NtK7gAucVseL9b/sPRmmitjeX07C3sLMdbq4fhEHseSx7KrE8Cl0eGz+F/w22SRJPcKzStDC20XV7M2fLiXooaQ7VUdBivRwk/rMeapHbqYzThpFkfxIuLjVbqDwHpTm2SeETatPEdpt7LJAiXHIeUqUGOihz2FbEEUUEEcEEaxxRKEjRRhVUDAAHbAGPwrh4pTrHiC5urCQ+DPHUyRi706/ImtNSCfdIIx5oA4EkZDqPvLwBXQeGNfW91QaHr1lJomtKMtZ3DArMO7QSD5ZV+nzDuorDH0qlaSa1XQqk4peZ1Fqv2a3a6f7zcRg/wA65vxD4d0nXHE95A6XqjEd9bSGC5i/3ZUww+mceoNb17P50oC/6tBhRUFcNWq4tRg9EaRjdXkc3Z3fi/w3ehrq2i8XWAUr9rVY4dThj6hSDhJh05BRvY1t+HNS8F+L9STXNPis59Y0/KE3Ft5V9abgQVdXAdMjPUYPbNWK4HVNRks5/iH4rhdFksrCDQ7F1HzfaWUuR6n95cRD/gJr0sFjJ1Hyz6GNSmlqjR8V6lHY/FmG88SRvY6dBYraaNdyIfs7TytmfdJ92NyFjRQ+M4bB5xXYK8kbFlYq3qD/AJzXFW+keJPDOiQ6ba3H/CYaIluILzSdVdXmcYwximbhh1/dyZB6bhVbQEb7KZfhvqD3MVuSbvwvrDvFPb8/djZ8vDjnCsGjPGCBzWdamsS/aUZXfbYcJOKtJHT/ABA1iePwvNZ20gh1fUXXT9OlA5WeU7VbH+yNzn2U1j22m2TeNLDR9OkB0rwbp6W8cQGQbyZRhj/tLCPznNULTXo9S1688WappmpWOk+DrGSZ7a9tTFI186ncFzw2yMFQVypM3BOK2PBtrJofhB9S16RYr6483U9XlKgbZXG9wfZFAQeyCqqTnDD2l8T0BJOV1sS+JL3VJ7+38N+G2iXWbpPNe4lXdHYW+cGdh0Y54RD95vZWxj6SZ1SfQPh7cC2s4JWj1XxLdD7RcXNwMb1i3DEj9jIfkQjaqnGBEV1g+HrCzWX7F4h8Yym4vpYnxJp+nquSEJ53KhjjB/vyE9sDs9LsLPS9NttO062jtrS2iEUMSDARR0FROf1OCjD4nuUl7SV3sYln4I8ORANfWb6zcZ3Nc6vKbyRj6/vMgfRQBWxDo+krF9nj0uxiiYbSiW6KMH6CrlGcV5sqs27tm1jmvBWnrrf7PzeHUYSMum3ekHJ/iiMkH81FX/Bl0194O0S9k5efT7eRyf7xjBP61J8IkFqnifSt2fsuv3Dqv91J1ScfrKa43wle61qmiR+H9Fhk0q00uWe21TWrpNiW6RSuu2ANxJIUAO/7icZyflr2cXRliKcOU5qcuRu50Gt6lqWpanJ4Y8Kug1MBft18wDRaXG38TD+KYgfLH/wI4Xrj2NjpfiCCDw3oMLjwZpszG8uWfLaxdK3K5/5aR78tI54kYYGVByaVZW+sWD+HfCn2jTfBys4vdQ3MLrWpW+/skPzFD/HN1fOEIAzXb2lvb2lpFaWkKQ28KKkUaLhUUDAAHbArmq1YYaHs6e/cuKc3zSMzxpr1l4T8Iar4ivSFt9OtXmIHcgfKoHqSQB9a5n4DeGrrw18OrQ6tubW9WZtU1WRjlmuJjuIP0Xav4Gsb4+N/b+q+DfhukzKuv6oLjUFUZP2K2HmOD7Fgg/CvV8bm2gDk9O1ccly0kv5v02/E03lc5fxfHJrusaX4Lt2YLfN9r1RkbBjsYmG5T/10fbH9C57Vha8k3i/QfGPiZVL20thNY6En8PlQZbzx/wBdJlBH+zGlPnv5v+EN8T+MYItl1reoR6JYTk/6u0Ewtkkz6b3lk467lrutNsLPT9Pt9MtIVjsraFYIogOBGowB+QruqS+r0oQW71ZnH35tnNwX8Nz8QdG1hcj/AISXwtHKCOmYZA/57bk/lXV/mK4C2MVp4b+G2onBfTtSm0JyD91WSWDn/gcMVegVjmEf3ql3RVJ6WMW5hSH4k+FtRPDSR3lgx9Q8aygfnCapfDCJbTw1Pom8F9I1K8sT7KszMg+nlsn50fEOWWztNF1aHIOn67ZSuR/zzeTyX/8AHZWqzpFr/Z/j3xjaA/u7m5ttQRfTzIAjf+PQk1V3LBeaYtqhyn7Sfi3VPA/wpu9f0i3s57uK6hiCXcHmx4dsE7cjn05rzH4I+KtV8Yfs7a5NqFvZQP4fvLZbU20BjJSAxShmyTub5TzxX0rLHDcRiGeKOVewkUMPxzXL/E5Lay+HGuRwwRRebB5ISNAuXkYIOB7sKzo1rRVO2t9xyi78z7FniD4zeJYFJxc6Tp90RnjcHuIyfyVfyroaxYkjuvjXrqtL5Yg0Gwiz23NNctj8gK6Kezmiydu9fVea0x9CftXJK6FSmrWucl8UB/xQmpNtBZTCyZ/vCZCP1ApnjC8jn+IN3p+jeA9C1fWbO0t5rjU9TdI1iVzJ5aghHkYjYxwMY455pvxSZj4atrRfvXmr6fajPfddxZH12g1Y0tWl+Kfja7KjapsLVWz12weYf/Rv61phqkqOGlJb3CceadmDWvj6/cC98YWelW2MfZ9H01QwHp5sxf8AMKKpnwpqWmTJqmgeJNWm1eNvmOsX0tzb3UZHzROmQEBwMMigqexGQeuGSelPWGZvuxOfoK5vrWJk7psrkgtDz6Nriz8I+MZ9F8I6N4Y8VadaCTfYlJg8DjeXjbYu3OyQBcY3KCQa7DQLLT9N0OxstKjCWMMCLAASfkxwTnnJ6knqSTWZqMbaT8TNFvrpXWz120m0adT90yDM0JP4Cdf+BCn/AAqmjtPCa6PeStd6hodzLpc27jPktiNufWIxt+NdmIhKtRjOTt3M6clBtHS21nJKN7fu4+7N/SuQ1HRLa88V+J/Dy3BW28VaHujDfw3EP7p3HvtkgP8AwD2rrZ7mWY/O3H90dK5Lx5INLuNB8VDd/wASfU4xOR2tpyIJSfYb1f8A4AKwwtanCqowWncqcJOOpT8O30+pa18OL665uit3Fc+0y2xWQfg6MPwqx8K+PDd6v9zXNTX8ryWsqwX+x/jPa+HfnCJrk2pW2Rx5V3ZzswH0mSb/AL6rY+Gi+XpWsJgjHiPVeD73ch/rWuKp+zw/J5k03eRq3Az448LD0lu2/wDIBH9aq6+pf432p4wnhqXt3a6j/wDialebf8UPDNmMZWzv7gj2HlIP/Q6m1FUk+Kt3OpbfDoUEZz0XfPK35/u/0704+7gHcH/FC++S6fb98gc+n/16rCrF+f8ASnHvVevn5fEz5rEP97L1Cta2/wBM0OWHrLbtvQY7H/JrJq5o1yLbUI2flH+Rvoa3ws1GfLLaWjFQklOz66EdlMsMp3fdPGfSrU19Gv8AqxvP1wKr6pam0vJIgPkzlP8AdqqOoH8q66WZYjCQeHj0bBylTfKakF1FKMMdjehNRahcoYxHG24n7xH8qjt9PvJ/uQNjsW4H61cGl21uN99fonqicn/P4V2vMsbWouna3m9DVe1nHb9DJ7Z7UIWzhSc+1ahn0eBv3NrJOw/ikbA/Kj+17j/l3tYYx2wma8mFGEXdz+7UzjRj/N92pXg06+uOViYDP3n4/nVpBY6X8zMt5cAcKPuqf8/jVae41K5yrvJj0UbRTYbFmOXIX2Xk1aqRg704ty7s6KdGV/3UW33YyR7i9ujJIxZ26+gHtVq+Xy9MuVQdLd8f98mm311p+k2hnvru2sYB1lnlWNT+JNc9ceIr7xAlxp3gzR59SZlMT6jdK1vYw7h97ew3S464jBB/vDNOjRnOTaV3uethsNGim5u8nua76QniH4I22hyXy2C3miQxNcMu4RZiU7iCQDjHeuP09fCOoXczqPE/xEu0+WW5D4sA3cR/NHb4/wB3d7muo+JunjTfgTqOlyMLj7Npkdq7FcCQDYh49D6VuCOOFVhijWOKMbERVAVFHAAA6CvbxuI9go2VzSlT5r6ijrThXOfD/ULy98Pi11Z0Or6XM+n6ht7yxHG/6Ouxx/v10Q4ruyrFtp0anxR/I48ZRs/aR2YufpUE7M15DCpdcZkf93lWXBG3d2OSD6/L6VkPrx/tpreGO3exhkhjnuRNkq0oYLgAYyHUKQTn5hxyK09MbzLf7VyDcYk2iTeijAxtPuADx3Jr1udS2ZyOLW5copPxo/GtBC0Un40fjQAd+grkdQt7DSPFsz6lHu0DxXGNO1KM/wCqW6K7YpG9PMX90W7lYu9dcenWqGu6TZa3o91pOpR+Za3UZjkAOCPRgezA4IPYgGvJzGi42xEem/odWGqWfI+uxkeCbia0F14S1GSR9T0PbFvmbL3Nqc+RPnvuUbWP95GFdbb2kkq72+SP+8eK85+1ahPYLre03Pi7waxtdUiK4OpWLYZnCjrvQCVCOkisvciu7g1SPVrKC9trmO4tZ41lhkjOUdWGQw9eteBiKNKnL2m6eyPShKUlbqakrR2kCtbIG3/8tDzXE+O4ru2ax8XabHJcalojtK0SDL3Now/fwAepUBlH95FrsbFlmie0k6sMpk96pOrKxVlwQcEVlOvJclSDsuw4xveL3MH4o2M+seHdK8XeHIft95pxFzHHEm57uzkUebGnqSu11HdkUd6x9J8E694olMviYz6LouRs0y3mxc3Q65nkU/u1P/PNDn1btWz8OZm0LW77wLOzfZo0a/0RmySbZm/eQ59YpDgD+46elN8YXmsal44bwkuqvomnf2cLrfajF1fKXKOEkPEQT5c7fnO9SCor3PrEfZ+06HPyu/KW7/xRpWg/8Up4N0eDU9SsogqafZFYbazHQedIBtiH+zgueymse68GjxIkt145uY9Y1CRHSGONStrYhgeYIyT+8GeJW+Y/7I4re0TSNM0TTk0/SbKKztkJIjjXGWPVmPVmPUk5J71erxa+YTqO0dEdEaSW5j+EpV8WeDNS8IeKVEupWaNp2qKPlMqlf3dwo7B0w4PZsjtVfwRf3M1jPo+qyO+saNJ9jvWf70uBlJx/syKQ4PqWHY0muu2g+JbHxbAI1tyq2OsjHL2xb93Ln1ic5P8AsO/tUvxEtX0XW7Lx1Yr+7TZY60i4AktGb5Jj7ws27P8AcZ/QV11UsXh+ZfEiIv2c7G5XO+INaunvz4Z8N2sGo69LEHeOb/j3s4mOPNuCOg7hB8z9uMkM1DVtS1jWG8O+EHgM8bf8TDVHUSQaeP7gX/lpOR0TOF+83YNozS+H/hxoC2mn2tzfajeys8VuriS81K4P3ndj/wCPOcKgwOAAKxwmBcnz1Nip1LaI2/AmhweE/CemeHW1B7w2qGOOWfCs/JbCr2UZICjOFAHOM1yGjWsnhDxG3heT5dFvi8+hux4iPLS2n/AeXT/Y3AfcrLv/AA3e66E1zXtetovFlufN0yW3l/0fSnByqIhP7wH7sjNy4JGAOK6aFrD4meB1SdZNO1O3mG7bjztNv4j95foeQejIw6hq9CpGOJhKNmjJPkejNYcV5F8QLC6+HPjOX4oeH7GS40e9UR+LLCAZYoPu3ka93TJ3Duufc16D4P1e61GxmtdXtxaa1p0v2XUYVBC+YBkSJnrG4wyn3I6g1tOqujI6q6MCrKwyCD1BHevBi5UZtSXkzqaUldFbSNRsdX0q01XTLpLqxu4Vmt5kPDowyDWV8R/sf/CA6/HqF3HZwS6fNC0snRS6FV46kkkAAZJPABrzW5e7+CHiJWjjubz4b6vdECGGNpZdFupG4WNRy0LseFHIJ49/TvC2g33iLUbbxL4qsmtooJPN0fSJR/x7ek846GcjkL0jzgZOTXVQwcqlRSi/d7kTqWWu51vg2W4m8KaRJeW8ltctYwGaGRcNG/ljcpHYg5FcnrnhXxPB4i1fUfCt5pcMetFGuvt8cjNbTLH5fmxheHygX5GwMrnPJx2uqahZ6NplxqOp3EdtaW6GSWVjgIoHX/8AV1JArnrL4leDLqzF0daS1UnBS8hkt5AfdJFDfpXuVFFq0zkTtsbvhnTY9H0Gx0mEs0VlbR26M4+ZgigZP5VxV1e20Pxb1WzvH+z3V3p1qtisg2i5jjaVpCh6MVaTBXqODjBzXQ+GvHfhnxDqc2m6XeyNcxrvVJrd4fOQcF494HmKDwSuQD+FXPFPhvSvE+mGw1a386LeJYnRiksEg+7JG4+ZHHYj+tRXpKrTcEyovlkmcX4ztX8QXml+DosGLUpTNqWGwVsoiGdf+BsUj+jN6Uvh+WHxB4q1fxbGZGtlP9laaWGFMMTHzXUejy7hnuI1NZXijTdV8D6FrGr32vpf65rc0Gj2OpSwiJbO2JIDSY+UFd0jlvlDNsHHArrtF06z0jR7PStPj2WlnCsMILZO1Rgc9/r7mvKxMfq9BUur3N4e/PmRYnlit4JLi4kSKGJS8jscBVAyST6ACsf4dRx2uiav4+1qVIG1bN55rDHkWEanyFPp8mZCP70jVV8Zwza5f6Z4Ng3iLU3aXU5F/wCWdlHgyKf+ujFYvoz+lX/iJ4os9JktvDLeHJtdgvLWV9RtLdQfs9iq7XbZ/HksAIxywDY5GK2y6koxdVk1pXdjP8Ax3V7Ff+LNRjeO916ZblYn/wCWFqoxbx4PQhPmI/vO1bOrW1rJA0twuCo4ccH6e9crZ3zeGtOttU0u8ufEngiVQEuYyZ7vTMdnx88kQzg5+ePHzbh02davFu7K3ms3SeylUSrcRMGSQHoQRxjmsHRqrE3k93uXzR5NOhSs7+a3QxHE0DAhopOQQe1VdLs77w/I0/gSaIWzHdP4evpSLZve3bB8hupwMof7o6g/OprOCSe5SOFsMTnPpjvXrVKKXvp2ZgpPZm4mpeFfH0U/hvW7AxX8OJJNL1FBHcREdJYiD8wB6SRkgEdRWXc6f438KJJDYwy+MtN2FbUSSpHfW74+VZGOFmTOAX4YDkhutM1XRYta8nTtbsjK0R3213G5jntmH8cUq/Mp6dxnvml8IeNJtP8ADuq634o1X7XoUOoCz0i++yn7TeqPlLbI8iQb921lA3KrNjHNYJwxHu1FqOzjqjMk02b7PbfD2GZJbudl1TxhexjhzId3kjP/AD1ZdoH8MSe4rvRx90BR2C8AfSsq+8N6J4mf/hK/C+rrZ6rNFsGo2TiSK4wMBJ4/uygdOcMo6FazIvEd7ot2ul+OLOLSrlyVg1GNi1hdn2c/6lv9iT8GauPMKFSTTS91GlGa2H3vhiSz1OXXfCN2miarI2+dApNpen/pvEOpPTzFw49+lY0v2XUfECPu/wCEC8c3IyA2JrDVCOME8LPx/uTKPau9ByARyCMg+oqprOl6drOnSadq1lBe2kmC0Uy5GR0YejDsRyK5aOMlBcs1eJpKmuhw90jR+IYnvEk8DeMpxtjvI9stjqW3gIx4SYYHCPtlHboSZdXms7rU7aXxasngzxST5Nprtg+6zusfdSRmG0qef3Uwz/dYnmrV7De6bfaT4R1RV8XeHtXl+zLZ34D3doqqWMxkPEkSgAEthwSuGYkCpbrS7/S7e6s9Bli8aaBb5t77R7idZry17lVduJMD/llJ83ox4FenC/JzU9Y9n+hg7X94uzeKdS0FoLLx1Zw6aN3lQapbEtYTnsWJ5gY/3XOOwY10bMmzzFZdhG7OeMY659O+a4HQLiWDSGPgi7j8Q6MMpd+HNVkYSQqR/q0aT54iOf3UoK44BXrTNN0nSdV0e8h8L+Jr3QNHiYjXNCvrcO9jCcl4ogTugDAMBjehBJTsa56mGjiJc1N2fVMuM3Hc1/Bd3D4g8X2/iaeJ3smWW28Or5ZJaMD/AEi8bsqudqIf7v8Av06CVvGHjA68650LRpZINIQji4uQSk10R3A5SM+hdu4qnrf9oyR2eiacr6Zfa/DtdVAQ6TpUQA2oueJCGC8dGYnGErrNOs7bT7C3sLOEQ21tEsMMY6IijAH4YqsZUVCmqNMKUOZ8zK+v6LpevaabDVrNLmDcHUHIaNx0dGHKMOoZSCK5jWI76x0qTSfGlnL4r8Lp88V/HETqNiV+6XVPmcr186PDDuDya7euc8XzXuoXFl4S0e6NvqGrEmeZD+8tLNf9dMMdG5CIf7zA9jXDgq1WM1GD+RpNJrUoaddaxoOmQ6hFdz+MvCcsPnW2p2uJb2CPsJEX/Xr1+dBv7FTjNdRpeoWOq2EWoaZeQ3lpMN0c0Lh1Yd+R3Hcdq5e3n1q+u54fAWqQaNougoun2EMtqstreyp/rSx++Y1wIwykHdvPNUrCO3vtYuW0df8AhB/Gsnz3GnXQ8yw1Ig53gDCy5/56R4kH8Q4xXbXwtKrJxpu0l06GcKjWstjvJpY4IXnlYLHGpd29ABk/pXnmi2s+oeF/BFi1q3meItYm8SX6HqsSlrhR+DNbj8MU/wAXeLpF8N32gavpsujeJLwJYQ2Tyb0nad1iD28gGJU+ct2YY+YDv00Uxf4o3lrarttNA0i3tIiO0kzF2X/viOL8xWeGp/V6c5VFboVOXM1ym8QQTkc9+KxfEfhvTdceC4uftFrqFrn7JqFnIYrm3zjOxx/CcDKnKnuK6dJobrC3K7ZOzjoT71BPayw8nDR/3x0rkdKUffpvQrmT0kjiNZv9STw3e6H8QoZbrRnQZ17Sg0bRgMGVpYly0bKQp3puXjJCjIqnrWk+K9a0eDw+s1p4n8O6rNAh1u1mRJEtfMDSiZQdrlkUrvj4O7BUda71j82RkVzD+GrjSLi41DwXfR6JdTHfLaNHvsLh88l4hjYx5y8e09yGrspY2NSyrL5kOm1rEXRiuq/ELxPrjRgJZNFotoewSJRJKfxklwf9wegrpa4KM2N9r8zQtN4D8aXI+eObE2n6k2eGHRJScdVKTAcEcYq/L4uvdHkOn+KPDupW+rf8sI9Ot5LuG+5xmF1X5T6pJtIHJ45qcZh6k5OpDVMISSVjraxNX8U6Tp+ox6Shm1HVpPuafYRmafHq4HEa/wC05Ue9ZOqy6sbNr3xtrcHgvSpEIisLKdZL+b2MoBwcfwRAnn7/AEqHw6urm1Wz8F6DD4M0R2Dvf30Pm6jej+/5ZOVY8/PMWbkfLUwwSprmrOw3Ub+FHTfDjSNbstW8Qa5rkFrYS6xLA8dhFcec8KxR+WGd+AWYAZC5Ax1NY2qQX3jLxPq2na1OsWg6NeLbjS4ul6/lpKJLhuNyfvBiIccZYngVJ4N0W20P4lvHHdX11NqekPLcXF7ctNJM8MyYOScAATHCqAAO1S2Ye3+LXi+3Odlxa6feKO2SkkRP/kIflXbXqr6rzUnZGUU+f3joQqhQqqFUDAAHGOwpf5UUDaDluAOteBqdex5loCLrv7RfiLWFO6Dw3o9vpC+08zGeQD6LtGfcV1/xC1R9F8E6vqEILXCWxjtwOpmk/dx/+PstcV+zZJNqfh3xH4unTa3iLxFd3cfp5SMIo8e2Ex+ddb428y61bwnoyruS/wBciecYyDHAj3Bz7bok/Su7l5sQqfojO9oNlrxnoNnpnwUvPDtq4K6PpsJQA8gwbXViOxJjzW4WDjzF6NyPoa830S6udb+K3xQs97va3+lG0tkIwN1sGhkx/wADlNXvDfxD0G48I6Lcefdalf3FjA0lrptrJdSrIYxuBEYIU5yOSK7cypuXK4q5lQkldMrS2oh8H+M7SfBbRvFEWrxYPKxs8FyW/WX8jXoj8OQexrirDR9e1qbx3d3WhXWkadrehx2tut3KnnyTIky7yiFtg2yIME546V1Hgi8tdR8FaHqt1JJJPd6fBNIB/faNS3T3zWeKoSnSg3o7DhJJvqZfxHsptQ+H+v2dqCbl9PmMAHXzFUsuPfIFQLqhufiBol8uPs+v+FxOhHd4ZFb/ANBuD+Vdk11Hjy4bdFBGCW5OD615Vokk9l4T+HU8vzTabrN1oMzHqIz58Kg/Voof0pYeEPYzgpXY5N8ylY9Jrm/FaR654i0DwmvzvJdx6neKP+WdtbOHBP8AvS+Wo9efQmtDxNrlroWnrPNFNdXMziKzsoF3TXUp6Ig/mTwBkkgCud87XtCuDaWZsLzx/roSa6Z1L2ulWiE7VbGGMYyyr0Lu7N0BAwwNFuXtJfCiqk9OUv8Age5XWNV8T+JEMbx3+qtb27KQcw2yiEZ9PnEp9fmrrYLiaL/VyED06ivPrIS6pqt7e+H4E8NeNkCvqWjXbE2mpqP+WisBhsjpOg3DIDqcYro/DXiG11pZrdoZLHVLU7L3Tp8CaBu/syHs65VhyDVYunUhN1ovR9gpuMkkxniy6j1Lxn4K0ZrdC8moy38hHZbeByD/AN9yR0z4bXKTWmu6rcQ+a9/r97JGzcfu43ECf+OxCq8mrWVn4z17XLj54vDHh8vI3o0zNIyg+u23T/voetXvA1rLaeDNGt5wROLON5wRj9443Pn/AIExrWpWlDCxfVkRinNnS/2gw/1UEUf4Ux7+6YY83H+6MVhaz4h0PRn8vVNVtLWXGRCz5lP0QZY/gDWZb654j1vZ/wAIx4PvDA+R9u1ljYwqP7wjIMrD/gC59a54fWavwmj5I7om+JsV9deELm5s3Zr3TZItStsn+OBxJgfVVZf+BYpIh9l+Jl7NbFTp3iLTIdQgYYw00OI5D+MbwH/gJrD1mazhtZ7Txj8RnuLhsq+meGICj4P8GI/MmPucr+FLeavpUvhnQNb0S0v9KtPCurppV5aXyFZobaRVhIYEk4HmQuMnotdsaE1QlCbu9zLnXMmkd7VHX9Nh1nQtQ0e44ivraS3c+gdSuf1q+Rg4464rkZ/HukQreB1Pn2utx6Obfzk8x3d41EgXOdn7wH1wDXjwUm/dWpvJq2pU0rQ9U8Sax8M/GkMyPPo8M9nrQL43MImiY47lZlbjqN5961vAa7YNdj9PEOoHH1mJ/rVj4byLpXizxV4c2N5X2hNXtc90uMiRR9JY3P8AwMVzWkRanr3iDxF4U0ySays11u5m1fUEOHjjk2lYIT/z1fJyw+4vPVlr3sRTeJox5epzRfJJnTeB7STV/GV74wf5bKG2Ol6YO8i+ZummI7Auqqvsme4qv4cvP7Z8U+JtaiH+hm5jsLSUHImW3Uh3Ht5ryKD/ALNT+Nr97WKy8C+FZEtNQuIArSRjP9nWS/K0o6gOR8kYPVjnkKamtbWz0TR7XSNNhSC3t4hFEg52qB3Pc+/c5NcuPnGjRVFCVTkTqS6Edw26d27Emo6KK+fufNTlzNyCpbe3nuGKwxsx7kDgfWrOl2Ju2Z3IjgQZZz/KpbnUW2m208eXEOMr95veuinQSj7So9Hsawpac0i9ew27Wdt/aVwqSxjBCckj8qq/2lZWqbLCzBI6SSf5zVSKzmkJMjEH8yayNT8R+GdLnNq90+oXwYL9isYnup93oY4wSv44HvXU69Scr0469+p3xo1p+9FJeb3NefUL67O1ppCD2TgfpTYrKRx8+Ix+tZq3XjjUFc6Z4RtNGtNuUu9bvAjfUww7j+DMpFZhu7eFlh8SfFzT0uHlWMQaLBDFhmIAXLGV8kkDJx1q44DEVPeqfizaGCp/FUk2zrxb29vC00mFRRlnkOAv58CsC+8feE7Wb7PDqyajc5x9n0uJ72TPusIbH44rI1zw/wCG9O1qfTrfwbrXjjVIoklmk1XU/Mt4hIW2g+c+0H5GOEQkYrXsh478iO309fCnhKxHJt7K2a7kHsD+7jH/AHya2eBoU/4kztgkl7kSeTVPFV7Cp0PwPfSM54l1S5js41HqV+aT8NlZviSLWtLto7rxt4+0/wAOWc52Ja6PabppWxkqksoZmI6/JGD9KvX/AIU/tYr/AG94k8Q6nGDzAL37LA3sUgCZHsSa5g+dpXgmXlXuvA3iMSR7myyafKQcknsLe4bn/pn7V0YdYad+SN2tdSpuf2izptpokZh1Lwz8PtU17U1I8nVfEspjKnP3t0+6RR3wkY68YrS17R/EuuaXeyeKvE0iWwgdl07Rg1rDwhOJJc+bIPoUHqDXYHr1BHYjoapa8Qug6kT0FnMT/wB8GuWWPqyslp6FqlFIx/F+5f2dBzlv7HtPx4jrp5fvn6n+dYHiCzvL74BwWem2s15dNpFp5cMQBeTaIyQuSBnANRv4mvmYkeBvGPU/8ucP/wAdrrzGjOo4uKuZ0WluL4u8P6taeI7/AMSaP4m0jQLK/t4k1KS/t/MVZI8hZUyyruKEKd2RhF9K4+wiGr+KbE+G/EWueJ7ICZdYudSLDTX+TCCJUVFZt+OI8rtLbieK7TU4YPih8IlZLeOHUJUWeKOeMP8AZb+Bs7WB4+WRCp9QT2NWPCmsR6/4ds9VjhNuZo/3tu33reRTteJvQqwZT9K3xFVUJqcY79SYx5002VLzRNUlsPscWrxiN7c28kTWqrboOCrxRJjaylRtJJ789K1prXMjTwuIrh9iyShAdyq2cEHjHLDjkZJHpVletOr6GFONrrqeRKUupXs7hplIkiMEyk7oWdSyjJCk4PQ7SR7H1BAsVUu18mVbxSQF+WVUh3vIvRRkc8Ek/nVsHIrRMQUUUUxBRRRSkrqzC9tUcv4thudJ1O18baXGXudMiaO/gA5u7EnMicdWjI8xPfcv8VV9Fa08O+IItPs7qOfw54hL32hSJykcrDzJYAem1smRB6bwPuiuuPWuFGj2drcy/D/UJ5LbRtVkN34euUHz6deI3mNEjdBhsSRg9RvToMV8vWoKE5YaWz1ievTqqaVRb9Tu0Yo6up5ByDVzUFWREuo+j8N7GuV8H6xcaha3FjqarBrWmS/ZtRhC7f3g+7Ko/wCecgw6n0JHUGuo06RWD20n3XHX0NeZTg05UZrf8+h0y199HJ+N7XUmsrbWdERn1bR5xeW8QIH2hQCJYCfR0LKP9oKe1WPF8aeLPBmleMPC7ie+sQup6YennoVIkgbH99Cy47NtPauhSzuGkKqhG09TxXP+EDD4W8ZXnhEyH7DqSvqelj+CNyf9JgX0wxWUL6SNjgV34Dn5HTnHT9eplVaveJe0i/tNV0q11KwlE1rdRLLC4PVWGR+P9atVzOlWzeGPGN74bC7dJ1APqOkk42xsWzcW4/3WYSL7SMBwtdNXl4ii6NRwZvCXMrkdzDDdW0trcxLNBMjRyxuMh1IwQfYisz4cTxzadqXgHWlE82kxCBRISftVhICIXJPU7cxt/tIT3Fb9ratJ+8kPlxDqx7/T/GuY8fZ064sPGOlx4n0TcLlVyTc2LEeehA6kACRfdMd67cA3Qd5Oylp8zKqlLYt6rf6X4EsNN8IeEdCilvZIiLDTYB5cUUYIDTSv/AgJGTyzHgAk1z2o6G+l+GvEWuX98+oeIbqwl8/UCNpRQpIihH/LOIdlHU8sSea3fiPC32HTfHuhN9rk0xN8ywHcLzT5MGUKB95gAsie64/iNXLmKz1rRZIfM86zvrfAeNvvI68EH6HrXVi60qVWHN8F02ZqHPTaW54r4L07winwwi1DxFb6WguJLtHnlkcXTOu3yxEF+9gnnPTIrc+Gc03hjwhpfji1inntjG9vrcCEkvbLK2y4VR1eIE9OqEjstac/wj0qbTLfTJNd1VrO1keSCMrF8jPjcc7c84Fdn4Y0S08PaDb6PYmR4LcNtMhBZiSWOeg6k+1etmuc4WrT/cSblKV7W2Wv6HnYLB1qc06i0S+9kPjnTZ3a08d+F9l3fW1sFmhjYFdTsj8/lhhxuUnfGfXI6MTSXPinQoPC0XiY36yabOiPA8almmL8KiKOWck4CjnOeOuKfhi7j8E+I7bwrLldC1eV/wCxXZ8i1uOXe09QhALx9h8y9Atbum/D3QNP8VSeIY4pmk857i3tXfdb2s0gxLLEmPldx1Pb5sY3NnyqmGp4xRqrQ9JTcLplHwv4ZvtX1S38V+LodksPz6Zo5O5NPyP9ZJj5ZLj/AGuiZIXux67xBqul+H9Fu9a1a9gsbGzjMs9xM+1UUdyf8k0mt6zpug6RPqmq3K29rCu5nIyWPZVA5ZieAoySSAM151Los3j5m1HxxpuzSDu+waFOMhFYY825HRpiDkL0jzjlua6p1KeFh+hEYubJrSO+8bahZeJtejNvo8BE+kaTuzk9UuZ8cM+NrInRM5OW5XqiS2Cfw9q8aj1DWvgzq9vpuqtJqXw2uHENnfEFpdDY9I5j1aDrhzyvf0PsNvNDcQxz280c0Mih45I2DK6noQR1Brw8VKcpKbd10/rudMElotyh4l0Oy8QWKW9808ckLia1uYHKTWso6SRuPusM/QgkEEEioNE8YX2hXlroPjaSMvOwistajj2W903aOUdIZvb7rfwkH5RtVX1KytNS0+fT7+1hurWdCksMyBkcHsQfw/Kpw2LnQfkOdNS1Ooure3vraa0vLeOe3lQxyRSoGV1I5BB4I9jXm99pWqeAFkm0uC51fwohBazUl7vTU53GLP8AroQB/q/vKM7dw+UFrqWqeBPLi1Ca91nwqoCJcMpmvNN9PNI+aaLp82Cy9Tkcj0XT72zvbKC6srqG6t5lDRTROHRwehDDg17v7rFU7dDl1gziPhhH9ottT8f6lm3/ALXCtb+aSvkafEG8nIP3S2XlbPeTHaqfgWN9QbUPGF381zr0iywcY8qyTi2jx/ulnP8AtSGuh+LOk6xrngi80vRfKeWVk8+3kfy/tVuGBlgD87C65XcQRz+IzfC+t6frVmRZo9rPbYiubCVNk1o448t07YxwR8pHIJFcWYJxpKEVoa0tXcpXui6hpmtyeI/CM1vbX05B1GxlyLbUcDGWIGY5R2lAzjhgwArG0VVkN9q/gS1dJImb+3PB9ywiaKY8loc8RueTx+6lznIPNd7WJ4g8PrqF5Dq+nXb6XrtrGUtr+JAxCHrHIp4kiJwSh78gg4NclDGJLkq6x/IudN7x3KOmyaX4h09tR0acp5bGO4t5UKSQSj70ciH5kceh9iMgg1Z8MOouZF8ssxXl8/dHp+OaxIxc6xrriSSDwr4/SIIrA+ZY6xEOjbTgyLweOJY/UrjN208YaXZ2Ooza7Zvomq6fF5l9p8mGkIHCtCR/rlYkBWXqSAQDxXXVdSNJxXvRezM1ZyXdFjxdNeapf2/grSJjFeanGXvbgD/jzsgdsj/7z58tPck/wms6C8s9X1iPVbK1ii8P+H9+n6DEq4WWVQEluFHTYoHlJ/20PQiq5GtW9mmmSMkXjLxa3nXxXDf2Tp68bcjrsVtin+KR2bGAa6W70nTrLRre2tFW0t7KFYoI1+4EAwFApRUKCjRfXces3fscwLGSDVJNY0G+bQtYlbdNNGm+2vD/ANPEPAc/7a7XGep6V1Wn+NLG8uf+Eb8a6Xb6VcXuYoRO6zWGor3EchGCTn/VuA3oD1rAOcA889OKe5guLGXTdQs7e/0+YYltbhA8bD6Hvnp9K9HklHWnquxjo3qc/ouryaX461Lwh4Yh1G1u7FTKfDmsjEUseflaxu8kKrdo3yOCMJg47TSfFujX1tfPPLJptzpyGTULS+TyprVQMlmU9V9GXKnsaxTY6np+mhNNjPinQEULLpV9J/psAHQ29wcElQThXOf7ripfsPh/xnaWeoCw/wCErsLCcRNDeIYdTsZFILRPu2mRfu7o3+9wcsOvHPDUcS7x0a3NFOUNGVY59Ytrf/hJTabPFfilRZaLbTLuGl2WN/mSD0A/eyepMadhT4vCGh6dfWmmaDqF7pXie1sjcjUYgTJcrvIZrkEbZw0jMSrDPJ2kdaua9/aXh3x/feKvENlLeaVcQpa2V9aqX/syDgtHLCBkBnyzSjI+6GChapQeBtD1PxqnjKz1C4ubSW2Ow2+q3DK0pl8zcNr7fL4xs+7x92sMVOUJKKvFR2KguZXDWpIb/X7C18UQSeGfE0hW30zxFpbZt75+SIXDDvgnyZQQedrZqt438ApY+F7PUtf8QT+XZ6kda1yazBhm1W6UbLeBOTsTJVAuScBQOSTXR+Eoh4u8Wt4hljV9E0aV4dIyMi4ucbZbkdiqgmND/vnuKjvZm8Z+MWkOT4e8P3G23X+G8v1+9If7yRZ2r28zcf4BXYqvs6PtaiXMQ43lyx2MzV9Sv2sIJvib4ege35mTVNGEhk0lm/gfGZBjIBljJB25KqKuR3+ueHdNivrtl8VeHHHmR6vp4DXEMJGQ80S8SgDrJHz/ALFXPGF9qJaz8O6C5j1jVnMccw5+yQjBluD/ALqnC56uyCsyxn1xrptI+H97a6bofhpBYxG5t/Nj1G5XHmIzcMFXGC68l2Y87SDzRnGvRdTEK3ZlOLjK0ToJPEGip4am8SLqVvLpMMDTvdROHTYoycY79sdc8YzXKmPV7XT22zJbeMfGR3PID82k2CD+AdcxqwHoZpc9Kt+GtA8MeLdWudRuNJutD1HTr+M6xplvcg2VzcriRGcKNkuCVbICt90OO1R6DqBtvHWsSeMoJNN1++mMNk03Ns1mjHyo4JfuljksynDFmPGAKUcP9VpyqQ1uDm6jSLUmjJb2V7pOjSPZw6XaW8dlGs5jRASc5OcEnHU9TUUnh+3v4dM0zXl+3rcwSzSh7gyBJEYbJI3B+RxnhlIPXmtbXdHu703yW9xCkd7HGsvmIcrsORjB9T3rPuP+KU0Yarq1xHNa6VaukSQRnfKzkbUA/iZmwoA6kiuVVYOCSXv2/G57XtYKhbmVu1vLv69CXwtdX9r4ouPC2r3EWvadpVmupR6lfIPOsTuIjjkbG13wrsHG1gq/NnIJo21zdaPNqfirSmTxZ4Z1q9N891pn7y5tMxqp+QE+dGoReFw6/wB1u1SfTtUFha+Dp7hv7b8RO2q+J5omz9ltSAvkqfRsLAv+yJG7Gtu58LzaffT6v4Mu4tD1KbBmi8otZXWP+esQIw2OPMTDdM7uld9epDkVGtr3PEim7yibmkahZatp0Ooaddw3VpMMpNE2VP8AgfY81owXclucIMp3U9687tvsV5rtyumSN4I8ZTMXms7hQ9jqjk/fAHyy5x95CJFz8w7HQ/4Ta300S2nirTbvRdVhA/0RY3uBdc8G2ZFPnA+gAZf4gK4KmFq0mp03o+2/zNIzU/iO58m3ugWt2Eb90PSuc8S+ItK8PzxWuoTSNfTnFvY20ZmuZj/sRr8xH+1wB3IrIubjxJeW51LWb628B6CM/PcSI+oTA9MZJjgP+z87fQ1Q8Pvc4lHw70Q6ZDcf8fPiTXo5Jbq6GeqRuRJJ6gyFFHZTXQ8LBrnre6SqjTtETxvZXGt+F2b4g3dj4P8ADM3+ttGdJ76c/wAKh8FI37gRB39GFa+l+Ldcg0mA+H/BWo3Oi2cSxxf2hemK+uowMbo45Mk8DP71lZvT1saV4V0+11c61eS3Oraw3/L9fy+Y8Q9Il4SIeyKM9yaz9D8bW95Hqt9fw2um6VYTNbmeW9Vpi6yFMSQgboyx5UEksCOMmpWL5FbDx0H7PrIy9GsILjxBqnjjwRcL4jupcre6XqjGPULNs8xxPIN0I9InAUnkMBXVeHPEWl66Jo7VpLe/tji7sLlPLubdvR0POPRhlT2JqteaPpPiM2fiKxuLuw1BUBttStQYZwmfuOHHzLnPyOpHXisLxBJH51uvxG0945bcgWXi3R0aNoucgShctCOm7O6E98dKJexxe7tILTpehtau7W3xR8EXALBZmv7NvT5oBIP1hqz4hk+zfGKxTHy3+gTAn1aG4Qj9JmrnNSXxbbav4VkuLeHxJpq63DNb61pyr8kLh4m8+MHA4kz5keVOOQtdR8Qo44PHXgzUXOCZbywz/wBdYPM/nAK6PYThhJQkRdOasa1c58TtYbw/8OPEmtocPZaZcTIf9oIdv64rovevL/2p7qeD4K6rY2wzNqk9tpyqOp82ZVIHvjNeNQjzVEvM6JbM6D4IaTJoXwf8J6XKAJYdLhaQf7bje36sa3I/Ll+JeiRsw3WunXl19MtDGD/481aNtCttbRWy/dhjWIY6YUY/pXJXNy8HjrxdqG7aul+EEKk9FMklw5P/AJCH5V14P38RzerInpAxvhrKkOteBtUjzs18au8hJ6+fJ9qQfgI63rDVvGHiKK6/sXUdI8M6dbahc2W2Gx+0XB8mVo85YiNc7c42t1rMhtRoXhX4bzSLh9MvdOt2yPu+dCYGz+Morc8IQix13xhppPMeuyXAB7LPFFKD/wB9M35V1SxE1hnOD1uZKPvWZQstNu/D3xG8N6jP4k13UYtRkubC6GoXheNnaIyxbY1CxqQYnHCj72Ks/DBZrbw3c6TOTu0vVL2yGevlrcMY/wDxxkx7VJ8Q4mGm6XqKHD6brdjdE+iecqP/AOOO1QwX1poHjnxsuqXsFnYvcWmoRSTyBFxLAEIGepLQNwOTWEpSr4W+7TLSUZnVYrg10vVr/S/Huh6OsE2p22vWuq6cksmxQzLBNgn+EFo5Bn3NXpNS1rXrZ72KY+EfDMQ3S6vqCrHc3C9vJjcYiU/35Bk/wpzmm/DzVtBa81Dwn4T0nUrFLjT5b231i83CTUZQ3lvJl/3jkFkw7dR0GBW+Cw06bvU6rYVWaeiK1s0+j+IZ4LO4g8S+PrmIrdXDApZaLbnooX+BeB8mfMkPJIHI6LwtoaaJaz+ZeTahqN5L5+oX0/37mUgAnHRVGAFQcKAAKpfDC302HwJpM+lwLFHd2sdxMc7nlmZR5jux5Zy2ckknIrpa4sViXN8i0iuhdOCXvPcyfE2gafr9pFDeebDPbyebaXdu/lz2sn9+N/4T2PYjggjiuZ1p/tV7pul+Npf7O1mI+XoviyzXYkkh/gkHSNmwuYmykn8PPA7yua+JkkbeDrrTGhWeXV3j0y3iZNwaWZtgOP8AZBL+wQntRhMROnJQWqfQKkFa5Vl8DeLLjwNrenzXWiza5rmqRz30qiSO3e2jMa+XjDMMxRbSPV2571l63PYLdtZ+LPiLdX90X+XRfCsDRvn+6xi3zfiWQVsaxpun+I/FMvhiW41NtI8O2kEMkEd5JHHczyAMFkKsDIUjVDgkgmXkeu/pGl6Zo1r9j0fTrPT4M5MVtCsak+4Uc16GKxVKnJR5btGUISkrvY5zwjbalbx3S+DvAOk+Ew/zG61VxJczH+80cRZm/wCBy55qaTwpdattk8XeJtV1zOQ9pG32OyYHsYosFhz/ABs30rstLcJeLnowIqVra0hcmabcSfuJXPLEVa9JOLtvfoUoxi3cxdF0rTdGtFstG021sLcdIbaERr+S4yawbzQHufFXiLw7dIqaf4r0MumR9y5h/dM2PUpJCf8AtnXbfbFj4tYFT/abk1yHxBu5tPudA8UvOyppWpoLk9jbT/uJOPQF0b/gFThZU6dVXldvQqblKO1iz4G1ObWPCGm393gXjQiO8UfwzxkpKv4Oj1z918OdPuJL65ZbE6jc+IItYS8NopmjRHibyQ/3v+WZGc/xdK2NEW00fxX4q0RZFijS5XVUVmwFjuFy55/h82OU+2afZNf+MiyaPcT2OhDKyakg2yXXYrbk8hR/z1xz/D0zWf1ep7aUKY3KPJ7xDpUn9sfFizvNHjkng0m0ubLVLsNiAGQoywA/8tJAyAkDhQSDgkA73jXxJFoEltpOk2KX2vagzNaWSnaAAfnnlYfdjXOSeSTgDJNZ2u65ZeFrW18I+EdPiuNYMO21slyY7VO89w3VU5ycndIemSSapaLpq6TJdXc17LqWs3pU3+oSjBkK9ERRxHGvO1R0yTySTXfWxEMFSUE7s5KtWMffnsSeH9MTQLOdprk3+rX0n2jUbx+DPLjrjsij5VT+FQBzyTMzMzFmJJPenKHkkAVSzGpr2OOFERfv4JY+9eFKnUrRlWlsjx8RiJV/8KK1WdPtXvLlYl4H8R9BVbrx0zWtDJ9i0PzEGJbliM9wo/z+tRh6cZScpbJXZhRipSvLZCajcLMU0+zAWGPjIPDH1+lQ3Etno+nXF/eTJBBbxNJPM/RVAyTTtNjURtIcHnA+lctq9zY6xrWo3msSf8Ur4SxcXgHK3d8q71jP94RAqdvRndQeUxXVRpvFVfL9D3MLSSj7aW728iDWbuXUNIXWvF2o3vhfwy77bbT4Cy6jqRP3A23503D/AJYx/OQfmI6Ve0b/AISQ6THY+FNE0rwHpm75RLAs92y/3vLUiNGPX5mc+ozU/hrTb/UL2Pxd4nh/4nE0Z+y2xGU0yFufKT/poQR5j9WIwPlAFbuq39ppenXGpX0wgtbaMySyYJ2gegHJPbA5OcCuupi1T/d4dW8zsUHL3pHPv4F0m+dpfEV3qniV2O7GqXZeIH2hXbGB/wAB4rI8S6n4SjsLTwr4dn0v7XLqdjGLHTEVtgW6iZiwiGEACkndjil1eRdQ06LVvHj39lp93IP7L8M2Jb7XeDt54T5nY8ExghEBw5PONLTP+E3FlFb6Dp3hjwRpy/ctBam8mA9WEbRxqfYbvrWipclqmIqfIXNfSC0JNV8Q6Ho3xI16DWdSh01rmCzNu11mOOQKkmcOwC5y3TOcjpXTxuksayxSLJG4yjq24MPUHuK5uU/EiFHWbU/DPiG1YES2d1pz2pkH90Oruo/4EpFYmiWtvJc3aeCbWXwn4kt1Et14bvj/AKFcjPJiC5QA9PNi4BI3L2pVaFPFSc6crvsOMnBWkj0GuZmsNPl8e32kXx/0fxZoclrKp/jeAkHA9TFcE/8AAKr22ueKfEEJg8P+Gp9JdAVu7/W1MUFo4+8qoDunIOcMCqd9xrLOpWGlanc6n4YsNQ+Inia3hImv5JljtrZMHdHC+PLVmxjZECxON570YLDVKdT2ktEFSaasjpfAF0914N0zzpBJc28Rs7ls5PnQkxSZ99yGrviVgvhrVWPaxn/9FtXP6ddWmm+KbPUdOOPDvjKIXltkACG/2BmX2MsY3Y/vxN3bFbPjS4htPBut3FxIscUenzlmc4A/dt1P1rkxFJ069l12LjK8SPxBeXun/A+2uNNvJLK5XTbKOOePG+PeYlJGQRnBPY/Q1E3hzUwxH/CeeLup/wCXmD/4zTvG8Rj+BltBIpjZbfTkKsMFT5sIwRXQS/fb6n+dehmNadNx5XYypRTvc5/w1nw/8RbuyLqum+I1N3bgnlL6NQJVHb95GFf6xue9RvGnhr4iXGmeWsWn+IQ19ZsDwLxFAnjx2LIqyD3Ehqfxpo02s6I0djIsGq2si3em3BH+puU5Q59G5U+qswp915PxH+Hcd5Yg2OrQv5kALfPYahCSDGx9nDI3ZlY9jRh39ZoOm90E/wB3LmNletLWT4T1qPXtEhv/ACWtrgM0N3at9+2uEOJYmx3VsjI6jB6EVrA19Hg6nPRV91ozyq0OWbQjfdIqtZskMhsWeMOi5jTzS7mPpubPPXI79ueat1T1GNsR3SmUNASzCKNWaVMHMfPY8Hgg5UfQ9EjIt/hRR/P0papAJRS0UCGkVleKNGtte0OfS7p5I1kw0c8ZxJBKpzHKh7MrYYe49K1j0pvIry80wzq0uaHxR1OrC1uSdnszg/O1LU5DrcMJHjPwzGLfWLKIY/tWzPzAoOh34MkZ52vuQ9WrvdD1nSdQ0q21TSCt3bXMYkimPGQexB5BB4I6ggg9K53xXpd79otvEmgKw13TQTEisFF7DnL2rk8bW/hJ+6+G9c4sOqafpBPjHRFf/hEtRkb+2INpD6TeA4eVo/4V3ZEoHRgH5BYnxed16ftIK01uelZRdnseg3F1NPnc5CnsOBXOeNdJutU0lJdMdYtXsJ1vNOlYZCzJn5T/ALLqWRvZzW4rBlDKQVYZUg5BHqKXOK8r2tTm5rm/KrWRi68iePfAGm+IvDbKupwFNR0syZ/dzqCrwv6ZBkiYdsn0rU8JalYa34estej3rDdRhlgbh0ccNG3oysCpHqDWJ4aY+G/H1xpLMq6T4gZruxVn/wBVfKMzxr6eYg8wAd1lPemSJ/wjHxCm03yVh0rxDuu7Jl+6t8q5njwOm9QJB6kSd69mvy1aSrJXaOWCcZcnQ6q6uXnbsEHRR2qEjcCDggjkHnPtQKWNHkcIilmJ7V4kpzqSvJ6s6klFGJ8N3bQtTvfA9w+ba3U3mjEtybRm+eH/ALZOdo/2Xjqr4eMuieJL3wbdsGREN9o8nTzbVm+eP03ROwX3VkPrVv4g6TcCxtdY0ZDL4i0aX7XaKjAecv8Ay1tiT/DImV+u09qk8YpJ4m8G6d4r8KqZ9QstuoaegwrXCEfvbY56b0JX2YKT0r3eR16Ps5fEjlvySutjVrH8T69b6Faws8E17e3UghsbG3GZrqXrtUHgAdSxOFGSSKpXHjLTp9L06fQo31fUdVgM2nWELhZJhxlmJ4jVScMzdMEcnit3wT4Vk0i4k1vXrlNT8QXKbZ7zGI4EJB8iBT9yMYHuxGT2rgw2ClVleWxtOqo7EPgvwncJqjeKPE8kF1rzKY7dISWg0+E8+XFnqx/ikwC3TgACutu7u2tvKW4uIITM4iiEjhfMc9FXPU+w5rJ8YeJNO8OWMdzePI8s8nk2lpCN011Mekca9z6noBySBzXDr4Wm8TNJqvj6KG7u5R/o1gj7oNKXqBE3BM3TdMMHIG3AFetVr08LFI54xlNk/wARNPurDxfa+MtWDap4fsIQotwpzpcnO67CD/W8EAn70YyV4zXTRSw3EMdxbyxywyKGjkjYMrqRkEMOoPXPuKxPD/iK88P6jD4b8XSmS1nkEGlaxI25bnOdsE5/hnwMbjhZO2G+Wqup6RceBbuTUdDtJrnws5LXumw5ZtNI5M1ug5MZ53xL06qOorjxdD6xH2tN3NIScHyyOivLa3vLOazvII7i2nQxyxSLuWRT1UjuK8alh1X4GXElxZw3ms/DaaUtJAuZLjQWJ5Ze72/JyOq4/P2PT7q2v7GC+srhLi2uIxLDLG2VdCMgipmVWVldQ6sCrKRkEHqD7V5VOo6d42uuxu4X2K2lahY6rp0Gpabdw3dlcIJIZ4mDK6kZBBFWq8d1Tw3r3wp1ObxF4AsbjVfC07mTVPDEbc2+eWuLQE8HjmPoc8e3pHgvxRoPjHQYtc8O6hHe2UhKllBVo3HVHU8qw7g/yoqU0lzRd4/1uClfR7m0DiuYGl6r4V1CXVfB0cU1pMWlvdCYhI53PJkt26RSnnI+45xnafmrp6KKNadGXNEJRUi34S8SaT4r003+l3DFY3Mc0EilJreQdUkQ8qw9D9RxWf418H2+t3EerWFwdL8QWqFbXUY1ydvXypV6SxE9UP1BB5rF1/w/NcX39t6BfnR9fjUKLtU3R3KgHEdwn/LROfUMv8JHfY8H+MYdTvBomsWv9keIo4zJJZO25ZkU4MsD9JI88/3lyNwFe/h8TTxMeXr2OWVNw1MXSfEFwutHw74js00zW9u6FQ+6C/QdZLdzgtjuh+ZeM5HzHmfih4m8SaV4n0/SfDspae402e6htk043X2mdJI1SNmBHlIQ5y5Ix69q9Y8TaDpHiTThYapZx3MSyCRCch4nHR0YYZHHZgQRXnM6XvgrWY7vxdi/0+KE2tn4jwQ8Mbsp8m7UcAkqp84DacDdtOc8VbA+zlzxV12NI1L6M5fxdfatrPhO98Ram1mdJstW+zjSVgxOmycQGVLgEPHcbzuUqMYwMHJNdh4VntdYuLxPGY03VofCN+gsvEFwFizPg5BBwokTcqswO1mPQEYFDxrpOkpPbromnxTeI9auhJYL5jtAJgBuvZIg2xvLXDbyMkhBnJFE+maJfXMPhC3tkm8J+Gf+P7zPmjvr88iNwf8AWbC3mPnILuvdTV4SpywdS2gqiu0i5aXkmh+P9UXxUEhvtcuQNMvwMQTW6DEVqrH7si5YlD98szLnJA1dSE2oaktkqskcfLEg/TPv7VhTWx0WwlsJ7GTxN4Guf9dZvmafTQP4owfmkiGAQo+dDyuRwH2GpzeGNOi1KXVm8R+C7iMSWmtKfOms0J4WcrzJHzxKBlcfP/epSjzN1qer/IE9oyOrure1+wGOZB5Made6gelcocZOM47ZrrXW21CyBV1mglUOjxtlWBGQQR1Fc7qOnvY75ZZUW1QF3nY7VjQDLM3oAOaWW14RupvUdWLdmhuoa1/Z+iW9npMYbWr+cWenxSKWV52BO9sfwIoLt/srjuM5dzbpayWPgXR/E1zpdtps6vq2rRSgXV5qMwLpCCwILMSZXBB42L0Jplhc3FhYf8JgYUOv63/xL/CdlMCfIhb5vNYDpvC+fIeyKi9uX+JfBNx/wjXh/RdIur0ywa5BeX+oRSKLh2+bzbglsgsSfQ9QAMCtKko4db2cuoopzevQ2tO8f3mhyNa+MTaT2ttJ9nl1ywB8iOXg7LiLloDtYHdkpz1XIFWdc8A2uo+bqXg/XJvD/wDaQzefYlSS2u0f78gT7qylekqYPTO6sLw5C/gfSPFd9r1zeXNvJqzzwyzssk12rQwooAUDczOCgXAJ445rqfhT4fn8LeEJze2y293eTSahNYW3MVmXAxBEo4woABxwWLHvWuGquunGaul1InFR1RB40upNJ0nT/BfhNEsr++i+z27xjjT7SMAPNj/ZBCr/ALbD0NSQR6X4W8LiNf8ARtL0u16sSxWNF5JPVmOPqSfU1g/DK5j16O/8ZXcqS6tqUpjmgz8+nRIT5dmQcFSvLNkDLux6Yp2qz2viDXrhbyYR+FfDJN1rEzZ2XFygDpB7rGMSMOQWMa84YVyV3LE1/ZrZbmkfdhcz1l1yytDemM23jHxj+7s4nBYaPYoudzDpmMOXbs0rqvQVtatIvhTwtYaLoib76Ypp2lRyguZJ2H+skx1Aw0jn0DdzS+EYtQvbm98Ya8j217qajyLaVsfYLNSTHER0Vj99/wDaOP4RWPDqUpWfx60Kz32oH+y/B1nJyGD9J+OglI3k/wAMUa+pptfWKqpx+CIL3Y3e7HPoNnctbfDq2nN1o2kgXPiKVifMv7yX94sbMPViZXweAYwMCrV9Zavo2j3OmX9m3jnwvIArWN0Fa+gTvtZsLOo7Btr/AO0SK3fDGhf8I/pEdhJJJcXTM015dSffuZ35eVvqc4HYADoBWorbW9fX3rGrjqiqtx27DVOLRw/h9r220uTUvA2oSeLNDiO19Ku5yuo2TjrGryYPAJxHNhvRuQKbDr2k+ItXk126W4t/DfhJDe3Ul1C8Ja92nbGUYA5iUlsf3njxyKd8QLLzNXtovCvn2vjS9A+z3dq/l+XCjDdJddVeFQSNrAljwuDyLfj3XvCWv2l34W1jVNQtIIJ4kn1q3i22kV5GQ4jdyCmQVUkONmcKTu4ruowpVLVnGzIk3H3bml8P11JIrvxBq0Ai1LWpRczQOBm2hAxDAT6ouM+rM5711LRQXS5t28t+pjPQ1xE2var4ZTb4ygVrDClNes4ybWXPTzUGWgPI5OU5+8OldPDIjoksMiujAMjo2QR6giuCtOpCTjVV7mkUpL3XqZHju30k+GL9vEdj9psreMzNER8+5eV8sjlZM42lTkEjFZemeJ9R8FeHfD2k+JLPWPEGrPayXd69sgnlsLcMOZMYMpXcseQCz7WODUuvX0OveJvsuoSqvh7wqo1TWJ2ztedV3wwnHUIB5rD2j9ad4Hivbz7b4s1ZHj1DWnWWOFic2toufIh9jtJdh/edvSuinNYWjzp3vsiHecrHPJprWmrzePwzePtJuZzNbXisZbrSIyPmWKL7jKvcIqyDGCGIru9H1TT9Z0+LUdLvYL21l5WaJtwJ7g+hHQg8joax9Q8NzW19LrPhK9Gh6s7+ZKEQm0vW9LiIfez/AH1w49exxNsF9rYFqy+BPG9wzOYGxJYauV4JOMLMOnI2zKPbrE408Y+aDtLsyk3T0ex3461wOrfD+/1bWbnWb/xHENRCxLYS22nrGIvKnEyGZdx84gqF6qACcAE5re0vxGy30OjeJNPbQ9YlDeXDK4aG629TBMPlfjB2nDjuveo7vxbbz3Fxp/hmxuPEmo27BJIrIgQROe0k7fu0x3GWb/ZrkhSqwm4qOppeNtTc01L5LGFNQuYrq8C/vpoojGjt6hSTgfiawLnxbb3N/LpPhmwm8SahGwSZbQgW0GevnTn5F91BLY/hrL1WOCPUo7Xx9rz6nqEqloPC+gpIUK/9NdvzyDtukKRn+7V6zsvFGqWEFiPJ8D6DEoWHTNK2G7K56PMo2RA+kYJ/263WFhSfNXlr2RDqN6RM3SZ9I+F+r6jfa/4gigl1ALIPDui27vb2nOWnKcspO75pMRofTNdT8YY2+zeFr5FDfZvEdoSc9Fk3wn/0YKxfFnhvStP+G3iqz0bTobR7vTLnzZEG6WZ/KbDO5JZzx1Yk1teMrgX/AMI7TVvvHZp99k/7M0MmfyBr0KGIValLlWiMpRcGjW/rXmPx/Auf+EB03bn7X4xsWI9oleQ/+givT24Yj3rzj4not78UPhhp/wB7bql5eke0Vq2D+bV4mG0qX9Tplsz0dvvH0zxXnfi+Yx6B8V76P/WfYLWwX8YCf5zmvQz1rzDXlebwb8S2HJufEtjbD6Yskx+prqy1fvG30TIq7I6f4m2pfwLemPh7IwXaY9YJUk/9pmreoaH4pg+IetaxodlpNxYana2oMl1ePGVliEin5VRsjaU5yOlW/GNsbvwvrNqOWlsZ1H1KECufvP7P8U3vgyfUxJcWWq+HpLiO3MziJpB9nbJUEAnbI3XPQ1phJQdCfOrpEyTUlYoeLPPa3ubTxd8UPCuj6e6kT2ljbKZyoOSA0kjHPuEz7VteLr/w6fFugatpnhi38Q+IdSsmk0u7lkVIILZCrNKXbO3mYH5FLHdjgVp6P4Z8N6TuXTNB0uyVxtkMFqiMQeDkgZP/ANeuK0KSOLw18OtQlJR9J1S68PSgdhiWBc/8ChiP41vhsTCUJeyjaxEovmXMzpLXw1cX+pRax4w1L+276F/Mt7YJ5djaNngxwn7zjp5jkt6bafrDx2PxH8G6m2czTXWmMfaWHzFz/wACgUfjXQiuY+J0sdn4bg1t13HR9Ss74Y7BJkV//IbvXn0K85YhSk7m7glFpCfDOEWOh3ui7wzaVq17aEDsvnNIg/74kSuorF0A2+l/Erxjp7Rxym8a01WNT2EkXksf++oP1rpzexfw2cX+fwrTE0KaqyvO3yJg24qyKQNcdNqUE/ijUvFVwGfR/BsMscSqf+Pm/dBvCjoSiMIx/tysO1b/AI28RXVjYwWGj2UEuuanIbbTYiOBJjLSt/sRrl2z/dA6kVzMOmw32qab4NtJWutE8MOs+rXD4zfalw6I2OrKW89+25kHYitsLRhTi6zldImcnJ8tjQ8M/wDFM6DZf287HVdb1EvdbBvH2y4JfZn+6oGwHphBW/puo2upvepaly9ldPaTbl2/vFAJAz1HzDmsjxz4fPiS20q1bYYbbVYbydWdlLRoHBAK85+YfrUXhXSbfwfpmuyXM9va6e+oz6gGaUlYYWRPvs3TGw/pXnyfP73VmkdNDph1x39KwNY8W6VY6g2k2iXWsauAT/Z+mx+dMv8A10xhYx7uVFQWdrrPjcpcLcah4e8NZBQoPKvNTUgEEN96CI89g7dflHXZ0zVvAvhXXLPwRpLWNlqN25KWVpHls7GYvKQPlJCMcucnB616OHy1ytKpp5Gc6y2RQjtviFqloHh0/RfDpfp9tla8mQe6R7UB+jmm3nw71XWtJudN8TeOtUure5jMcsNhZW9qjKRyOVdv/HqrvrHi7xHr2tWuk6vZ6FpWm3z2BlS1+0XczqilnDOdiDLYA2t0Prw+08JlG87UvFXirVXJBxPqjxJn/ch2Lj2Oa1lPCYd2S1ISnJG34n+H/h/XtQs9Q1b7ZM9tbrayR/aCsd5EGDBJ1GPMXcN208Ek5BBxWf4g8VX95qFx4Z8FpAby2HlX2pSputtPbAwgX/lrLg52A4Xgt6Gx8M7UWmq+JreGS5a3jvoljWa5km2k28bNguxI5esX4abn0/XLlhj7R4i1Jx7gXDKP/QBW+JxHJQVSPUmMPesyxpOk2Ph+yks7DfJPO5mvbuU7prqU/eeRu5P5AcAAVNT5SWmdvUmkj2+YN+duecV8rKUqsveZ4OJrOtUd9i7pauEdhwGAAPvVW5INxIVORuNX4LmJpVijRgPXGAKpXsYjn46MNwHpXuY6nGOBhGm7pPVkT0gkiGtLWDttLCMdPJ3D8azK09aH+j2B7eQAP0ryKX8Kp8hU/wCHMZ9pjsdIe8lB8qCJ5nx6KCT/ACrjtM1M2vgnw1oQ8I2uv3PiWxuNX1C1uJ1jQ7ikj5LKysS0yqAcD5eowK6u4tjqHh+709Ww1xBLAD6FlI/rXIaTJJDB8L9YmwsLaXLotyxIwlwUjKr+L27r9cV6mXycKM5R+Kx9BTtKnD0KH/FH6VHG81n44+HLrnC27PLZHHf5POhA+oWtzTNOl1Z7bVtV+IOi+IfDOkzG/la0tlSRnjUtH5zI5QqhG/AUfMq+mK5RNV8VrExE0QsP+E+Nv5/2uT7QIvtWPLC7dvl44+90zx2rS1uG3t7H4zMsMcBewtjIY0Ckxm1JZjjryZOfauylUjUn70UaTXKtzpPA8N1qjy+NdYjxqOrIGtY2wTZWR5ihU9iQQ7+rMR0UV1NMgWJYI1hAEQRQgHQLjin141Wo6s3NnRGNlYKxfF2g/wBuWMRtZ/serWUn2jTL1R81vMOn1RhlWXoVJHpW1QOTUwlKL5o9BtX0OE8U3B8V2vgnVNcWePRNRklsdT0n7QVhW8IOwPtwZFEkUke0naSynFdvBFFbwRwW8aQQxKFjSNQqxgdMAcAV5vqrSf8ACvta3E/u/HsX2I+h+3Qltv8AwIy/rXpjdT9TXfmLbcJN7oypWSaOFXTJDPrfw+81Yzebtc8NTyksIJ1kDvH/ANs5trgf3JSO1Gl6gvxDvtJ0/wAtYLGx23/iCFmz5c8blUtG9vNjdmz1WNezVp/EcC20OHXoSy3+i3Ud5Z7DhpXzsaAf9dVYx47lge1ZHxstov7C1rw54es10241mzn1TxBdQAK/kJFtwzD+OUosYP8AdVz2rrwzhWhGc94mc7xbSOx+MW1vh5c8ZDXdl075uoq0ZUfe3yMPmPasnxHdaXZ/Ce1m1vSX1iya0s43s12lpnYxqgG4gA7ypzkYxntXNJaeHM/vvhn4ttm7+Tergf8AfFzVY6jGrKN5JCpSa6EviY63/wALE04aM1nj+xbrzPtnmeX/AK6ADGz+L+mawfg3e3HhPQ/Cd5fErpPiOyt7e8L5H2bUdm1JGJ7SqojOf4lT1rqT4nudZkksfA9imuXCSmKW8ZzHYWzDqWlx+8I/uR7j6laxwNPh1SRbgzfELxdayIzRoojsNMl7YyTHER1/jlNY4KM4pSeiXfqVOz0N7xNFH4W8dxauu5dM8RyJa3mCBHBeAYhlPp5i/uyf7wj9a6Hp1FZWh3MXj3wlqugeJrWK31KB2s9Tt4SSIpPvRzRFudpBSRG6j6g1W8E6jc3emS6fqUhfWdJlNjqGRgvIoG2UD+7IpVx/vY7V3/WXhpqovge/+ZhOj7WPL1R0HFH503PFOXNe5CpGpFSi9GebJOLsylafZbK4TTYxFCrq0kEQJJIBy556cuO/f2q7UV1G7w4R3RgysCmMnBB289jjB9iadDIZIlkKFCyglCQSp9DjjNUnbQkfRRRzVAB6U006jH0oauDG1y+sw3nhzV7nxPo9gb+zukA1zSo0Be6UcCeIHgyqpwV/jXA6gV1B60YPvXzeOwMqFT29BeqPRoYiMlyVGcRp17b+ELK0uIb5b7wJflTpt+GLf2bv+7DKf+eOeFc42cK3ABrt/lIypBHUH27VyV7pN54curi+8O6cNR0q8Lf2r4fJURTBvvzQBvlWQ5O5DhZPZuTT0SZdMtP7W8Fm41vwiXaO40xQxu9HdeGWNG+YoMcwH5l/hyCFrz61CGJXtKO/VHapOnpI3/Geiya5ob21pMtrqUEiXWnXW3JguYzujb6Zyp9VZh3p9w0fxJ+Gyz2qmx1RJBLEhf57HUIH+4SP7silT6qT2NXNK1HT9W02DUtMvILu0nXdFNE2VYf49cjqMGsiyuj4Z+IKiTCaN4lYLlRhYdQQcEn/AKaxqB/vRAdWp5fWtL2MtmFSOnMjT8FakvifQ7fUoYWt2bdHcwOebaZCVkib/aVgR/8ArrckuI7ZDDbfM/RpD/SuV1FR4X8flo5Hi0rxQ3zIBiOPUEXr7ebGvPq0Xq1bvbNZ14rCycYLXuEV7TVhk56k/jXOeA7iPQvH2o+Co2D2d7E+s2KR8m0JkAmjYfwqztvQ8A7nA+7S61rGo3epSeHPCccF1rKhftU8vNvpiNnEko6s2BlYgct3KjJrqfBvhmx8M2UiQmSe8uSr3t9O26a7lxje7fyUcKOAAK6MtoTi3UlsRVlHYXw34P0Dw9ealeaTZLBPqU5muXyTkkk7Vz91NzM20YG52OMk0zxj4ot9AtIUFrJqGpXbmOx0+BgJbhx1xnhVAOWY8AfhW7O0mx/JK79vy7ume2favKvhlH9pa/1TWnlm8XRyG11hrjBe2YHcIYgOFgwVZNvDAgnJzXoYmr7GndIzhHndibT7W4ttdbxB4kaK+12ZCm+IfubGAniCAHk88s3BcjnAAA6ma5hjtftDSKIsZBHf0x61DrUNvPZs0x2bMlW75/z2rlS7mMR7iUByFzwK86FGOMSnez6+ZrzOnodLdQ6br2jT2d7AlxZ3CFJ4n9O/0I6gjvgjpWR4b8SXXhq4tdD8R6jJf6ZcS+RpmtSfeVv4be6boJOyydH6HDYzRR5EVlVyqt94A9asafZpqEdxYXVrDdWE6FLqGZQ0boexBrojh3hOacZadiXL2jtYsa5oV54NurzXvDsEl1okrtPqWjRjLwsTl57YDueWaLoxyVw3DbWlahZapp0GoaddRXVpcKHhmjOVdf8APbsQRWHo+rah4Ju103Xbia98NyOEsdVkOZLEs2FhuD1KAkBZT0GA/wDeNjxF4f1Hw/qcmv8AhCzW4t53L6po0eFFyTyZ7fJ2rN3K8CTHY8nHEYaOJj7WjuOM3B2kb1eXeMvAet6N4lm8dfC+a3tNXk+bVNHmO201cA55x9ybrh/cZx39E0TVNP1rS4tS0y6S5tZc7XUEYIOCpB5DA5BU8g8GrvNeVTnKk2vvRu0pI5H4aePtF8c6fObFJ7DVLJvL1HSrsbLmzk6Yde4J6MOD+ldbXCfEf4dx+IrtPEPh7UH8OeLrZcW+q26f61f+eU6/8tYz6HkdvSq3gL4jT3GrJ4N8fWUXh7xkq5WDfm31BP8Anrbv0IP9zO4fyqVKMlzUltuhJ2dmdp4j1my0DSJdSvmfy0IRI413STSMcJGi/wATsxAA9cVyrNqOjakl9cxRXfj/AF6Fo7K1PzxaLZ8Elsfwodpdgf3j4UcAYvad/wATD4jaw18kNxquj24k8P6bcHy42DRfPcK2CGYuTGSMlFH+1zD8M2t5/wC0rvUJpH8VySL/AG5HcLtmtpMZWFR/zwXJEZHykZYEkk13UofVaPtLXb/Azk+eXKzU0bxdqPhqa30vx1NBKkxEVtr0MXlW8rk4VJ15EEh4wc7G7EHivQJYUuIHjlCvHIpV1IBVgeo56g1zF5bW95ay2t3bxXFvMhSWKVQyOpGCCDwQa52wfXPA86/YftmteF2I32X+sutNHrCessIH/LPlh/CSPlrowuYKfu1CZ0mldFi/8GweB9J1vXfA+lXF7rD2nk6fZNNujtVLZZIFb7qZO8oDyVAGOBWJoDaSvg/Trfw9P9p0yMNunb/WPPkmQyg8rJuLFg2DkmvUdB1nSdf0qHVdJvoL2ymGY5ozke49QR0IOCK5nxb4LN1fTa54Xnh0nW3IM7PHuttQAGAlwg+9x0cfOvqRlT21KfM1KKvboZJ7pnP2d1Pay+ZC5B7g9D9agtorzSdTn1jwlHErXRZ9S0SaTbBesckvE3SKY9zja/8AEP4gWdyt7fvpdxZto+vxR+bNpc8gYsuceZC44ljz0I5H8QB4pzqyOVdSrg4IIwam0Kj912kv6+Y7uK12INC3Wlpc654FWa80hHb+0/DEw2XOnTZy6wD+AjkmE/K3VCM8ul1LSfiHdJplhqEL+GrFFvNfmOUyoJKWjhsbMlS0qtyFXaR81Q31tM94NX028Om65GgWO/jGfNVc4iuE/wCWsXPQ/MOqkGrMz6x4ygg0i+8NJoOmSzm41945o3TUWXhYoyh3NG+AWZwp2gLjk4wqUqUZe2mrNFpya5VsT6PNLql/N491GLZ58P2fQ7Vh/wAe9pkHfj+/KQrn0UIvY1Z0m5vHvgsT7vMOXDDK+5pus3YuLjbHgQRjaigcfX/CqeqPqMcdr4d0NxH4g1oERzAZ+w2wIElw3+6DhR3dlHY1Li/Z3mryl+AdbLoaOhR/8Jh40F+0avoHh+Z0t2IyLrUB8rSDsUiDMo9XLf3BSeJNQ1/xL4mnsfC+vf2RZ6C+2e5jjEoub0jPkOp4MSIRvAIO5xggoau+M7yLwZ4Q0rw14aWC0v7+VdM0tnwI4WIJaVs8EqoZsdXbA6mptF03T/DegRWFsxjtbWMvLNM+Wc/eeV2PVicszH3NTiKn1SmqdPccY+0bkzl5op9e8SSJD/xRnj4QHy7lY/PsdWhXHJHHmhc9Dtkj9cHll/Y2qa9ovwxNxItlYQJqt/Jc/I+sTbywC9N4EgMsuM9UB4NNh1bUYIX8aC2aTWdcP9n+E9NnBHlwH5vOkH8JYAzPnGERF4PVdSF3pun2ej/EUnxJozTRpa6/HGIryzuXIRC6pyGLsAssfIyAy4+atrpwUJO05InrdbGt4tim8SapB4JtpTFDdRi51qZWAaKz3Y8vj+KYhkB7KJD6Uzw2P+Eh8RHxX5Xk6VYxvYeH7cDAWIHbJcgD/nptCr6Io/vGszxpozeDfCX2CTVNTuYNcvgviLxJcqGmhtQMbX8sDaCu2IMAAgZmODye3sI7WGwt4rFYUtEiRbdYvuLGAAoX2wBiuHE3wtJUoPV7s0h+8lzGnHdRyxiK6GfRx1FYfjPU/wCwbOFra1fVL29lFvYWURw88p5AzjCqoBLOeFAPtRr+safoemPqOoSssQZY0VF3STSMcJGijlnYkAD1NcqW1fSruK9mjt7z4ga1EwsrJ33Q6NZkjcT/ALKkqXbgyPhRwBicPT+sK9VaLqE/cem4+GHV9Lu5/Dun363fizVkW513WUU+Tp8JyESMHoQu4RJ2w0jdSD1Wm6RpmlaLDo9jaImnxRmNYiNwYH727PUkkkk5ySTT/C3huz0fSTDYTy3d5K/m391OQZ7uYgZlc+vAAHQAADAFXM7TgjjoQev0qMbVk2ox+HoOn+JykGiat4XZm8HzW8mlNkzaBesfIORyLd+TBn+7gpz0Xk1keHYrU3dwfAEw0K/g+bUPCOsK0cSk9Gh258rJ/ji3Rt6ZrqfEmvQ6O0FrFBNf6peblsdPtx+9uGAyeeiIONztwPxAPOD7ZoutedN9l8SfEOa3zHErFbLRbd+M56pHkcn/AFkpXAwMY6sJOc4fvfh7sipZP3dyO6sTbvo3w3knh+3XxbXPEcytj7T+8BaJAeWDyYHH3Y48HGRXfZJJJ71w+rnUFtktviLpcHiLToN0sOuaZbmK6sGA5YxqS645xJETwOV71Y0691nR7KG+ju38aeGJk3warZhZLuBMZ/eon+vH+3GAwxyp61OKouulOk7pdBwkobnYVR13SNM13TJNN1exhvLR8ExyLkAjoVPVSOxBBFP0nU9P1bTYtS0y9gurOVdyTRtlSO/0I7g4I7gVh+Jtanupbbw54WuoJtb1PIjljZZFsoRgSXL4OMLkADqzkAcZI82lTnKaUV1NXJWuZejzWd1Z+J9F8Y3Ntr/gjRFXdqOqJmVJlyXhZh/rfLG394AG3EL8zA1J4nutRm0TSbrwDNEPAvlbbtfDsSC/jA/55g8Kqj7yqBKOcc8Utnp+m6vqNr4d0m2U+EfDUhDtk7b/AFBWyc/89FjO52P8Up/2a1NT8OzxX8us+F9QOiaxI3mTMqbra8OMf6RFwG6ffGHHrjivZni6dN+yk/VnOoNrmJPAtr4Wh0Nbrwmlm1ndnzHuITveZ8ctI5yzP67jkGt2uDxFqGtL5af8IJ44uWZtjATWGrsvUkjCzZGOm2VR7Vt6d4kaHUYdE8T2Z0TWZSywxyNut7sr1aCXo3rtOH55WvOxGEmvfi+ZG0Ki2OgnhW5t5bdxlZUMZHswx/WuZvGaT9mSRhlnh8L9uu6OD/Fa6leHGeOcVh+DoRqfwVu9OXGTb6hZY9CskseP0FdGVNNzRFboa1pOLq0hugciaNZM/wC8Af61514qcyftGeBYM5EOjapOfxEaf1rr/AUzXHgTw9Mxyz6VasfqYlrjtYPmftPeHkPPl+E71x+NxEP6Vx042qSXkzV7I9LrzkJv8J+LFbn7R49to/wE9oP/AGWvR689jGPDt0AP9f8AERe/XFyn/wATW2BfvTfk/wAyavQ9DZQ7Mr/dbhvcHrXmmhRyW3h34YSBi50zUrzRZmz0xFPH/wChQr+lelZ4H515/FJo+k+A/Ga+IdD/ALbstM8TSSpZKF3MZ2ikjYbiAPmnzknAGarLvf54d0FVWszr7/XtC0841DW9Msz6T3caf+hEV55LqWnXvgXxzdaZcR3VjoviKDWLeeBtyOAYJ5MN0PzCXOPWtnSNOvLWVm0j4P8Ag/Q5AcpPd3cbOD6kRQsf/Hq1rafxJrj654M8WNorpqGiyvbf2bFIgVSTE6nzCS2N6HIx16V1YWlRpycVO7aM5ym90db9iuGO5Y/lPI5HSsvxl4fm1fwhrOlyIm26sZohlu5Q4/XFQ+DdQurzwfo11JNIXlsIGfn+LYN365rUDszDe7EZ7mvOcqMJ3Se5p7zRysbi58ZeGPESN8us+GWjIHPzI0Uqn34lk/I10N9dW1jYz3l3OsNtbxNLLK5wERRkk/hXnuhzXNh4L8CGXPmaX4iuNFnJ5IjJuIEH/or9K0b+903xE8+uateIngbRJC0hIJXVLtWwFA/jiRgAAOHkwBkLz2YjDOriE1s0RCpyxa6kcOo6tYxr4rns2/4SXxABY+HNLm4+xW5+dpZv7px+9k9AEQc9ep8L6THomiwWAla5lXc9xcuuHuJmO6SVvdmJPtnFZ/hey1S81C48V+I42h1W9Ty4LMtuGnWucrCCOC54aRh1OB0UV0dc2Mrxk/ZQ+FF04tasK5jTbQ+O9faSfcPC2j3ZVUHTU7uM8lvWGNuMdGdc9F5sePb6+tNA+yaQzLq2pzpp9gw6xyynHmfRE3yH/cq34sl/4RPwZpvhnw87w6heeXpWmOAGaNipLzsD12IHkJPUjHet8voKzqyWiJqy15UV/Euvanr2q3nhnwteLZQ2bCPVdXUbmgY8mCAYwZtvJc5CZHBPAr6doel6X4s8MWGmW0UCia8vJjjMk7+TsMjt1ZiZeSTkk1raDpNjoekQaVp0Rjt4AcEnLOxJLOx7szZYnuST1rPjlP8AwtixJddtn4fu5yh65eaEBvpiM/rVUsTLEYlJfCEoKMCD4crE2kajqCcpqGtahdqfUG5dR+iCulyc7j1rmvhS09x8ONAuZ/lmuLNZ3GMcyEuTj/gX+ezdG8baTqieHzbrJu1x5UhjLKWiMaM53gHgYQ4xntXBWi51JSS6mkbJJG18LZftE/iuf18QSRgn0jggj/8AZTWP8MT5ngu0uu13PdXQ+klxIw/Q1Z+EEnl+DNc1I5Hna5qk+f8AduJF/wDZKpfCONo/hb4YVjljpcDk/wC8ob+tehmGlCCMqSvJ3NCZdsrr6MaZVnUF23B/2hmqxr557nzFePJUaZpWcRhiZ2wcgdPSqVxI0spY9Ow9BWhbKsUO7dvU85J6e1ZZ6k++a93M/wB1hqVKGi3aKqaJIB1rUvf3ugWcvP7pjG3+fwFZX069q29It5p9KubV4XCn542Ixz/kV5mEi6nNBLdDoRcuaPdFLS3+Zoz/ALw/rXJnTQ95rXgKeQRjVJG1vw9cyn5YblWWSRAO2ybbLjusjD+E10KO0MoPRlOCP6UnifSRrukL9kl+zajayC5066GR9nuFztPHODkqw7qzDvWuBxHsp2l6M9XAVPaUuTqhfCOtjXtI+0S2wtL6CVre/tD963uU4dD6jJBB7qwNZmqwWln47VdRjVtG8V2B0a8OOROu8wZP+0jypz/EEHcVR/tK4uZ5PGWkaa0Wp2uy08XaHGMzcKNsqf32QfMpH+sjOByAB015Bpnijw4YhN9osL+EPHNC+1scMkiN/CwIBB6ggV2yi8JWU18LPRXvwa6mb4Bu7qGzl8L6uT/a+hhLaZiMC5hAxFcLnqrqBk9nDCumrh4LWXVtYs/DHie6ns/FVvbyvo3iHT1Cvc26Fd/mLghSCUDxvlGOCvPA1Gl+IelhY7zwvZ+Iox/y96VeJAz+7QzYCn12uwor4GUnz0dUwhUW0jpP1rJ8Va5D4f0k3rRNdXLusNnaR8yXU7fciQdyT37DLdAaorf+PL5/JsfAR07OQbjVdThEae+yEuzAeny/WsWC6j0/WZns75fHXjmJfLXYBFYaQGGCRjKxDHUZaVxx06RSwEr3q6Icqi+ySGykS/8ACvgS4mt7m603dr+uPHnb5pdzHtz2ad3Ye0Qz1ruhXB6q/nPb23xDWPTtThxFp3i7SkMKB2PCt1MPOAUctG/r2q3fTfEJIj4abSVbVrlhFBr1qg+xCI/fuGQnMcijpEchmxgkZx0YuhPESUqeqJpyUPiI72+tNW1y717UC3/CMeDnedyo3fa9QReijuIs4x3kYD+Cq99YX0fw58X69rY2azrOn3NxdJkkWyCBhDAPaNDg44Llz3qh4juYIdHlt9FTzfC/gxDLI0gLDU9RjOSG28uI2y7H+KUjqVIq34q8U22taD410+zSY2tp4dkm3zWssMhd1nUjEiqSMIvIHUnmprv2ajRp7Lf1FCzvJnS+Pdy/CXSwoH+v0kY7Y+0wVuv99vrXO/FC4hs/g/p9zPMsUEFxpUksjHARBcwFmJ7AAEmmw+PvA07ExeMNCfJ/5/ox/M0ZnGTnGy6BRejMrRm1TxnYT293P/wjmi2N1JY/2NpbeVOvlHaY55RgqpGGCRBQVI+Yg11ukabp+kadFp+l2UFlaRDEcMCBVX1wB3J/OuUTVbFdU0zx1YJPb6V4g22GrxMuBaXqHZG8g7NuDQMfXy+2DVz4oDxN/wAIrfHw3Jp6MLWTzvtCymXOOPK2EfN1655xisseqjq8sno9iqXKo+Y/X7geF/FNj4uVEFjPs07WmA+7Cz/uZ+OP3cjYPokjf3atfEG1/wCEf8QWXjazQm3k8vT9aRQPmgZsRT/WJ35/2Hb0FWbS0vb7RJrHxNHpty9wrwzx2iOsMkbDG3DknkEjrUXgGSHUNB1PwHrw+0z6Whs5lmYsbuykDLDKT33ICjf7SP0rpwVRVYOjJkVFZqSNk9TSjpXN+CZLuxF54T1aSWbUNGZY455M5u7Vs+RMT3Yqu1v9pDXR9q1yzEyw9Z0J7GGLp88OeO6HGqBC2V8uGRIbp8bEhYu0xBJYsOACF7jr37VeBOaZcxiaB4WLBXUqSrFTgg9CORX1FrnmEnFFVrOdnZ4ZQscsTcoJN52EkIx7jcFPX0I5xmrVNMBKKWigBuOetLxS0UMQ1hnNc5rGg3iao/iHwzejTdb8rZIHUtbXyj7q3CDk45w64Zc9xwekNNNePisrTl7Wg+WX5nZSxTiuWSujhNMU6hqWoX3hKFdB8WoBLq/h2+fFteHPMyleMtjAnTIPAcZ6aD3On+NtC1DQ5objS9Uh2me0uQFuLKdTuilwPvAMqlZF+VtvB61q+I9Bsdcii89p7a7tyTaXtrJ5dzbMepjftnjIOQcYINcxq7x5htviEz2V7BiLS/GOnx+TgscBJcZ8picZVgYXz26Dy6lH2krTXLNfidsJq14u6OisdnxK+G0tlqQFlqiOYLvyuTZahAwIdO/DhXU91I7GsLRte8ReLVTQtIt2sNQtSbfxBqTQkRWMykrJHAG4klY/MvVVUhmzkA6ngLSPF+m+ONTutYgsWs7qyjE19ZyYivpkOI5RCcmN/LJV+SDtTaTzj0dkRQSoAJOT7mu10I1bOotUSpuOxk+FfDel+G9JTTdJhMcQYyPI7F5JpG5aSRzy7seSTWN408W3EF+vhnw1FBd+IpUEjCbJgsYj/wAtptv/AI6mQzH0AJFXxT4r1C+1Gfw14Lkia/jOzUNSdQ8GmAjOMf8ALSYj7qdB1bA4Mnh3Q7DQ7J7ezRjJK3mXVxKd011JjBlkY8sxx9OwwBWGKxsaHuw3Kp0+bU5sWt54Bvj4p/tO+1ayuD/xUr3T73K4O26jUcL5eQpRRjy+gyvO78QbSfTJ4vHOhwtdvbQhNTtossbuz67kUfelj5ZfVd69xW2IvPPkrGHDZBUjqD1z7VheDppfCWvjwTqExl0u4BfQbiRslcfM9mSeSUGWT1TjqhrHCVXWhKFTW5VWPLK6H3wi1bTrXUtMuRcQPGJIWjfckiEZDKfpWIVD/MMAgfMo/n/npVuaBPAniYWHliHwzq8v+gybjssbxjzb+iRyfeTsGLLxuWpNf+zLe5tziUZ8zHQH1+taYWU6NT2MlddBVEpLmRm1d0W4uIbsJCnmK5AZM8EevtVZU81lEQAYkfKTgf8A6v5Vb8VLqGh+D7650VTJqKqpaVYvMeOPeokkVP4yiFmC9yB9K2xlSEY8jV7k0078x0V3BDd20ttcwxzwzIUljlUMrqRggg9Qa5jT9Qk+HRjtr6a4ufB5OyK6kYyS6QSeFc9Wt+QAxyY+Afl5EOnalfeHpLP+1NYfX/DWpiM6dr7IgaN3wFiuNgC4YkbJAAP4WwcE9g6KyskihlYbWVlzkdwR3+lePGVXBT12/C3kb2jUVzF8SeHbywvbjxZ4Nt0lu7jbJqGmiQLDqSgcyIeiXG3GH+6wwG7FbnhvWLDxDpsd9pcpdC5jkjkQpJBIPvRyIeUdTwQfbtzWDDezfDdmnklkm8FtjdGcu+kMehTnLW5PG0ZKE/L8vC7ninw/qEWojxX4OMMGs7Qbm1k4ttUTH3ZD/DIB92TqOhyvFehOhTxiVSOhkpOm7M3rmxeNAyuJMfeA6rXIfEDwVoHjjRf7M161LhGEltcxHZPayDo8T9UYcfXHINavhfxHb6xDNcWTyR3EEnlXlpcJsmt5QMlJF7HuD0I5BI5rdeOG8BeDCS4+ZD3rz5QTm/Z+7JdP8jVS097bufPurarq3hO9svD3xWu55dMSUf2B43tB5c1tL0C3J5CORgFiCjjIYEZI7iWT+2NZsrTXbmDR/Fsan+wvEFoP9G1WLGRGecNkYLQk/wC1Ge47PVtNs9RsLjS9Usobq0nUpNbzxhkYehU8H/GvGdf8J+Ivh7HOujWlx4t+H0j+bcaE8hN3pIBLCWzcnJVeCFzuGOPWuihiFflkrd10f/BFOL3PT/DmvXF1fy6Hr1kumeILaMPLbhsx3CdPOgb+OMn/AIEp4Ydzvj2ryXRvFXhnxD4XibXNdl1fQoXP9keKreNlvdNl+75VztG6OUdN+3Y44Yf3u+8CXup6j4TsLzV4mS7kDgs0ZjMyB2CS7DypdQr7T03YrmxmGjStOD0f4DpyvoyvqGhX+n6pca/4RuobHU5wDdWkwP2O/YdDKq8rJjgSLzjghgK6Xwb4v0/xAstmIJtP1e1A+2abdYE8Of4uOHQ9nXKn65FJWR4i0C01oRTGa4sdRtwfsmo2rhLi3J67SeCD3VgVPcVrhMdKmuWewqlG+qOh8XeFtL8T2MdvqUTLNA3mWt3CdlxaydpInHKn9CODkcVweq3F7oF8mneODA1nK4jsdfgTy43JPEdyvSKQ/wB77jZ42nitnQ/GV9pNxBovjpre2uZJRFZ6rEhWzvSfuqc58mX/AGGOD/CTnFdxdWtre2c1veW8VxBOhjmilUMjqRgqQeCCO1eu4wrx5ov0Zgm4OzPM7+xms2yw3xk8SL0I7VDDNLGHCSMoYbWAPUVevPDuueEXM3h2GXWvDrf63R3bM9mPW2Y/eQD/AJZNyP4T/DUdj/Zev6eNS8O3cc8O4o6cqyODhkZWG5GHdWAIrL2ri/Z11p36D5U9YleOazsbO61jUn8uwsYjNO+M8AdABySfTvkCtvwLaz6XpWoeNvFRFnfX8QnnSRgF0+1QExwg9sKS7+rs3YCsjSLNfFXimKxhY/8ACPeH5w946n5b6/XlYvdYjh2/2yo/hYVb8ZSr4t8VDwzFIj6LpTLNrQDcXE5w0VqfVRkSOP8AcHcij2iSdee3Qdm7RiYt5q3iHUtFlv8Axd4attX8K6mTJLpUMBa8sIc5jkIz+9O0B2VcOrH5d2MCWz8NXXiHTrKz03xZBrHgK4xJcSyys9+Y1O4W3mDhoycBi4EgUMpznI6Hxbra6DpX2iO2N5fTyrb2Fmpw1zcPnZGD2BIJJ6BQSTxXOWkHiDw4IPCfhW40+TXnZtX8Sand2xaCSaTP7vapG1pCMDB+SNM4PGeehX9rBzqpJLZjnHl0iXfBl4fF2pS+OmkVrCZHtNEhU5WK1DcyEdpJGXJHZFQYzmq13fW2oavf+KdU3Dw34Skb7NHj/j91ADDMAeG2FhGnrIT/AHRVaGyXXNSng0Ga48AeMJonnvrMxCa3u0J2POuMJIQSCJF2uCRvXnFPuodNXx1o3gOXNppGg2kd1Y21zkNqt1ziQE8SeVyxwSTI+SPlqnT5JyxEnddAvdKCJ9NtfH+n2r68NQXUdTvyJtR0K7k/0VFP/LG2f/lm6rhcnKuRkgZzVfQVMVjcap8PDPNbQS/8TPwneHZNZP1dIMn9y+eQhzG38JUHJqXXiGeDwv44mkv3luLHW5YbdBc7JEiHkYVcHIA3N09T61z2jTanqXiO2k/tCyhv7nWNUsLTULOVmv7fyJpnUTgnbLb4XaY2HAKYOTxhTruaaraotxtrE62a8uIHtvGniTSJ/wC0Xka38LeHnI84O4/1koyVWUjJLdIo885JzZlU+DNGuvEepRyazr+pXNvFdyo4TfJJIIo4oy33IUL8A+7HLE1Bqk7axq2nWev3EfhfxvbBotJ1aJd9nfggF41DdVYhd0LEPxlScZpmv7/EdnF4N8U2v9ias91DcCN1MlvfJBMkjeRJwGDBfuHDrnJBHNaYmHuRVNe55fqKD95uW50vhDxCNbt7qdLWaxurG8ksrmF3VzHKmMgMuQykMMH3wcUvirxJK11FoPh+yivvE86bhE7Yhto+nn3BHKoOgUfMx4HcjH+0SNPJ4P8Ah/Z2cD20hS+vBGPsml7hvOVH+smOchB/eBcgcGhpSx31vJovgK6uLbS5JCdZ8UE77i/lX5WSGQ8u/GDLjYoG1Ofu5Yemoxc56Q7BOV9FuTWn2jS9bvNI8OXH9s+Jbll/tzxBdIvl2KdRDGo43AZKQjIXO5yc89H4c0Gw8P2TwWIkkeeQzXV1O2+a6lPWSVv4m/QAAAADFT6NpWn6NpyadplpHa2yEsEXJJYnLMxPLMTyWPJPWrytjg8g9a5cRinW91aI1hDl9ROc+9c3c+G5dP1GfWfCN+uh6jNl7iEx77K8f+9NEMfN/toVb1J6V0rDB9u1c9rPiC4/tF9B8NWI1fXV2+ZEH2Q2at0e4f8AgHcKMu3YdxnhlVU7UtxzUbe8czdWPhnVbDWfEWseEJ4NXsLxLPUtJtrwpZ6pdOI/KLhSElUmVCGdcjJ3A4q5oi3Wmxa94dsfDfhvwn4lvdIlubG80aPdDKsfy4bKId6M69QRhsjoRUMdx4Y06W68G6lfan4g1XxBqkUWrahZLsis7tkHkhSDtjK+Wu1V3MAoZs9asafPp/h3xFqHkx+KfHWrW+LC/u3hiH2GEhXaNMCNXY7kYqgZ24z0Ar6Btq0m15nGzf8AB0djD4N0ldLtxbWZsY5Iox1UMgbk9zkkk9ySa8/8B6/4ovW+HK6kqx21/BdNJcLfGV7wrAWUyKUGMHnq2DXQeH5LjS9Oj1DwjeT+LfCW7yjaKd19pm3gou7DSIoGPLYeYvYt0ro/D9xoGraXZ6hon2O4s4ty2zxRgeSTwygYyjdQVOCOhFeLVpyo351dPqdMZKRZ1rStN1rTn0/VLKK7tZMExyL0I6MD1Vh2IwQRXNarZ6vp+kSabrFhJ408JbR56yjfqVoAchwf+W4XggjbKMZG812SgswA5JPHvV2622tstuvMjfNIaMHVlSTk3otwqJPTqefabdahpWk22raDfz+NfCrLzIr+bqNoAefQzqOhUgSrj+I1q/AC+tNS8G6g9nOLi1Ou6iY3AIyrXDPjBwQfn6HpyO1R6p4bePUZNa8LX/8AYWsud8rpGGt71sYxcRfx8fxDDjse1bvwz1ldc0m5un0qHTbuG/ntbyOEhopJ422vIjAAsrEdSAex6V6mDlSqSc4qz6oxqKUdGc58J5PM+HGh/wDTK28j8I3aMfoornL0Z/ak0w+ngyf/ANLFH9K3vg/j/hX9mVyUNxdlD6r9qlwfyrCvP+TotO/7Euf/ANLFrytqs/mbv4UeljqK88c7fD9ruX7/AMRG5+ly/P6Yr0PuK4kS+FYPAOpnxfffYLF/FN3HBeB2ja2uDcv5ciuv3GB6N0HfjNa5dHmcl5E1nodsa8+16GSST4qaaFL+foFtqEKZwPMWKZOPxhSta01bUvDc8Gk+MLlJoZmSPT9eVAsF6W+6kmOIpug7I+QVOflGpBbwSfEX7JOuE1PQJ4ZAf4hHKnH5TGqwlGVHEcsluKclOF0y7pN4uo6TZagvS6t45hj0ZQ39aydRWS1+KHg7UQwEUy3unSc/34llT9YDVv4Yy2cfw90GGSBnkgsYrdjn+KMeWf1Q1U+KM0aaLpmpW0CxHTNbsbtmz0j85Ufp/sSNSoU4UqylzLcJNyhsV/hk0qeG59On/wBZpmqXtj/wGOd9n/jhWuorn9f0jVNB8RX+ueGVk1W3upVm1XRFdfMVioUXEBP3Wwg3IeHxkENnOjoGsabr2nJqGk3QuISzIflKujqcMjofmVgQcggEelY4zDypVHJ7M0p1E0kc7pfh+w15vHnhXWpZ4rB9WttSR4ZvKdFeKJyVfqo3wvyOcE9+ak8WeFfEGpa7o0nhi68Kv4e0aFfsWlTmREW4HAkJjyDsGAi4wpyeTjEz6c1z8SdQspFBtNd8LyW7Anhnilxj/vm4rn/hp4K8G3/gHQr+48J6Ql61jGtw6Wqxv5qDY+SuDncpr0frMadCMmr30MORuTR1KRfEuJSbjw54ZuMf8++rzIT9N8NRzan42gIEnw4vJ1H3jbavav8Ao5Q05fBnh1ABDZz24HQQXs8f/oLill8KWhUi31jxPZ54/ca5c8fgzkfpXH7XByd3FmqVS+6K/h+DWvEHj/SdQ1Lwxq2iWmi29zKn21oSs1xKEjXb5btnahl64+8KqeONds9N+LMdzrlvqsNlp2kiOyuI9PmmgeWdyZiWjUgFVijHOOGatrwDbX+leN9R0qfX9Y1S1bTYLmJdQuBKY3MsqttIUHGAvUmq11f+MLzxr4ktdN8RW9ja6fNAkFvPpqzIwe3RyxYMrfeJ7+3Feh+6WHtqosxvJz8xtn478F3Kqy+KNLj3Z2rcXAgY4OOkm01j3mrWX9reO/E9he291HpnhOONZIZVkUOTcyYBUkfwpWtJJ8RJEMWpR+B9btyPmSW1nty35mQfpVDTdZ0W18G+MPt3w/02yjsrtNPvtO00xvHqDukW0AlYwc+eq4b86xwlKhGpenK5VSUmrNHS+GrQ6f4Z0qzVSogsoIxkf3UFct4b+GulaPe+G761g0+HUNJmnkurmCyWN7zzUdeWHPG8HnOcUlvb+GY0Ak8BeNNGYcYs7uQqv08ic/yrP1SfwppxMzfEb4geH/QX1rNJGv4z27f+hVhHCSbfLUVmV7S+6Om8GyfZ/gLeXw+XzLPUbzj/AG5JpB/Or3g+1+weEdGsQMfZ9Pt4sem2NR/So9SttP0r4E3lrpV39ssI9CdLa5GP3yNGdr8YHO7PAxzWtCvlwRx9AqKuPTitMz92MIiodSrqi/Kje5FUa0NUP7hB/tf0qPR7UXV3iTiJBub/AArw1TdSpyo8XHw5sU0utitFHNKdkSPIT1CgmtGHSfLj87UJltk/u9SabcatKMpZolvEOmAMn3qhLNLM++WRnb1JzWrdCk9fea+45k6UN9fyNE31jakfYbXfIv8Ay0l/z/hUL6tfNMsnnEYIO1eB+XeqJpKmWLqP4XZeRDrz6aehsXdrHqMRvLI/vessXfPrWdbTtA5GDtP3lpLS4mtZllhfaw/IitG7hh1G3N5artnAzNH6n1q3GOIXPFWkt1380bKfM1OGkvzMHxDY6jDfReKvC5RtXt4vLktZG2xajCDnyXPZx83lv/CWOcqxFY1pc2uj2LeMPDPmS+E7qd5NY00jEukTZ/eyIg5ADbvNi5wcuvcHp7O4MMgznaTyP61j+KoX8M3M3jjSJRAIlD61aAZi1C3GAWI7TIvKv3A2nIPHXgsVGcVSq7Hs4euq8eeOj6mZa6zqC6RL4stYVGu+KJV03w1DLFzb2nLCdx1AIDzt7eWvWtKy+Hmh2FpDb6Xe65pTIg8yWx1OaHzmx8zuobYWPUnHUmr3jseFbjxNYxajoOt3+o2lkZIJtLaRPIhkbaR8kiH5jGOx4UVkvB4YJO23+Jtmcf8ALOXUGx/48wr0cRTekac+VI1g+6uXD4F0ubP9qat4j1iIjaYb7WJniYejIpAb6HitS4uPDnhDRkSebTND06IYjQlIU+iqMZPsOa5xLPwiuiajrsvizx79i0ydYLyGe9uYpFdgm1NhVZDnzExjru60W0MUOqpceFvhmRfIp26x4iuMGL6ZaSY9Ony/WueeFk3erU0LU1f3Ylt73XfFttLDo+mJpegSRkXOr6zBgSwkHd5Nu3J4/il2r3wwqnoE8lzoFr4N+H19qC+HrKM28/iK5lMksi8gpaMeHbt5mNiDAUN0FLxW9vY6lo5+JWvf2pBq9w8DRPILXTLVkiaQHyf+WmdoA81m5P4V1fgXxFZ+J9GOpWEcSWkV5PaRGOQPG6wyGMMpAAwdoIAHTFKWIVGny0Fp3BQcpe8Vkt/DE3hGw8PW9yiaZfxmztBExzLtVi2GI5bCOST3BNVvifZQp4O8X6wN5uZtAngcE/LtRJXGB2OZG/SsLw74J1TTp/B95Je6rM9jezy3ltPeB4IFeKcAon1dRxnG4+9dL8ViV+F/ikr1/se6/wDRTVxac8bO9zTo9DX8ZazfeH/hzY3mlwWU13I1jaQpdhjFmaSOPLbecDdn8KxpJ/iPyraP4AuPqbhB/wCgNVv4pED4caMCDzqmjjj/AK+oa3mPzH616mOxVSjJKJjShGS1OOvdO02z8TXmi6oAdB8aK0E0RH+r1AJwynovmIn/AH3GCOWq/wCDtQvl0+70vxBMq6nosptbqd2CieMDMVx6AOmCfRg47VkeMtTtfFNxqPw+0azk1DV/I8yVxL9mSwYENHKZCCSQ4RhsVjkc4rS8f6HoNjolv408ZaHHrutabaQQ3C2zFIZ33jBMbMEYK7MRvDFQxwD0qKdB4igo1FZoHJRndESeJdR8Ru1r4E0+PUEBKyate7o7CMjrtI+ac/7nHqwrKXW/D/hfxFfa099rHjLXYIBDqdxZoBaadbBgzjAIjUL97Zl5Titi80TXPEzt/wAJhfxwabnEeiaXI6QFewnl4eX/AHQET1DV0NpZ2lpZR2NrawQWkaeWkEcYVFXGNoA4xisVXo4b3aau+5XJKfxGX8ToXtYbDx9pLG4/syM/bUhO4XWnyEGQjH3mTAlX6MP4q14Jo7iCOeGRJYpFDxuhyGUjII9j1rJ+GLSaNdah4GuP3ltYoLrSnPObKRmxEfQxsCg9V2ehxQ8LiTw/r+oeB7iRpIrWM32lSHkmydyPLPoYnyg9V2Y742xkVJRxMN0TTtdwlsdUBS0maUV9Rh6iqUozXU8acXCTiyrfCSMfaofMYxAs0UarumG0/Lk9OTnqOQO1WVYHocilb7pPTAzWas0On38VqzQx290zLaxJEQRKA8kmT0wRz0HIbk5FabMRpUUUVQBRRRQAUUVW1W+tdM0251G8k8u2tYmmlfaW2qo5OByaG7C62JLqaG3hknuJ44YY1LySSMFVFHUknoK5fT7K7+JCO8rT2Pg18bU2mOfV1zznPKW5444Z+fur1n0LQ7zxpPZa94ot1g0UBLnTdGLB97HBWa5Kkq5HVYxlVzkljjb6QV2fMuffNediHGpo0dtCm4akdtHDaW0VrDEscUSBESNcKqgYAAHQAVxsHxI8PzeJxoym5+ytP9jj1Yxf6FJdg4Nssmfv++NpOVB3DFYd5q0/xJE8Gm3E1h4Uinkt7yeNik+psh2vEuPmiizkMThm6DA5OjeaX4estPTQJNHto9N1NvsslvGmIs+VwCB0yqYyOhAPvXm4rFvDyUeXc6oQU9blXWdHuvA13c6xoVpJc+HLmd7nVLBMmSzc/M9xAo+8pIJePr1K9wem0uWHVbeC50+aO4t5kEsUqHKspGQ2fpXO+G9cvPCmraf4S1y6lv7O+lMGjahId825QT5E/csB92QDBA+Y55ZPEdhP4BOo+JtDVm0CTfc6xpakDyW+89zb5IAPUvHkBuow2d2FXDU8Qvaw/AuM5R0Z2Us0dohgtvmc/ekPr7Vz3ifRbXX9JexuZJYJAyzW91EcS20yHKSoezKefzHQkVdsbqC+soL21k8y3uI1lifaRuVgCDg8jg1NXkTrzcrrS34G8YJGT4euh4y8Oan4W8YWkH9p2wFvqMCDCSqcGO4iByQrY3A9VZWHVa5izTUrfUbvw9rBMuq2C+bHcBcDUbUnC3A7eYD8sijo3PRhW74q0u8+1WviXQyketaYG2hjtS8gPMlvIf7rYyD/AAsAemQbWp29n8RvBOk+JNAumsr4KL3SLqVDmGQjBSRe6MMo45BGSOimvbw9f29PmXxI5pLldnsYALK3y8EVZ+2XBmW6WZvMjAAyen/1qn8Jy2mt251KS2NvcQzSW17aZ3LDcxttkUN0YAjII4Ix34Eut2H2Z/tUOApPzD0J9PrQsXSnV9nJahyOKuYMn2fw7Z6hdR2a33g/UC7a7pLrvFmH/wBZcQr1KHJMkYz3ZcHINyyvv+EQmsdP1HVGv/DN+qjRtZlkDhMjIt55M4OR9yQ/eAwTu5a7o0U0l4Jbd9gT/We3+IrL8HtpEE3jSNIYT4FsjILy0uYt8aXa/PcCGPnEWDkqRy/K8Zyp04zk6EtfPsVzOPvojuNStdQtl8aeIreUeHLK4U+H9O8vM+q3XSOcqeuT/qlP/XQ44xfi1jx5oajxJrUcWqWk7eZqOk2keZNMj6A27DmbaMF1PLEEpj7puaBp+o65fQ+ONbVIkeELo+no2VsbdwDvbHDTOMZI4VcKO5bohwa5K+J+rSVOmtF+JUKfOrsytf0SHxAtv4x8GalZx6u1v+4ux89tfwnkRTbeWXPKsPmQ8jjKlvhfxAurRyxTWsumatZMEvdPmYebbv2II4dD1Vxww98gZd3aXng7ULvxJ4ctxPp8wafV9IDhFkIGTcQZ4SXj5lJCv7NzWtq+l6Z480PSvF3h2/ay1EQifS9TEZBKN/yylQ43xN0ZT9RggGuiUIYyHPDSSFd03Z7HRpLDdDy7grHIvCuBj8DVaeCSCTDDHoexrnfCviA6rdahpN9afYta0xkjvrYPvj+Zco8b/wASMASM4YfxAV09td4TyZx5kXuORXnStN+zq6S/M0SaV47HkHjzwLpGn+NdI8S6Nquo+F31nUo9P1xtOl8mK8ikVyGcYwshcIokGCN/rg11WoeHtG8GeJvDy+HfPsm1S6ktrmxN07xzoIXkM2x2PzqyL8w6hsHORXW65pNrd6fLbXlvDeWFwpjkimQMrKf4WU9RXnviL4P+BdZ0uS0OmzWd0GWS31GC5kN1auPutHI7EqBz8vT2rdV1Sg6dZa99Nibcz5onf0teOWPjzXvhrrOm+FPildJqdvqEnl6V4htU5mGeEuIh8wf/AGlBB+vNex1wVKTp7vR7eZtGSZBqFna6hYz2N9bRXNrOhjmhlXcrqRyCKwLe81zwNGgjF74h8MpnfEf3t9p6eqnrPEB/CcyAdC/Sumoq6OIqUX7v3EygpGzpOrafrOmW+paXdR3dncIHiljOVYf0PseRXNeKfBP27UZde8Oak2ga7JGUkuI4Vkhuhj5fPiPEm3+FgQw9ccVjah4dvLHWJPEHg66j07VJnDXdrID9j1H2lUfdfHSVfmHcMBiui8DeMrPxOmoW6201jqemTiHULOXDmFyMjDr8rgjkEHPqB0r3qGIp4mPL17HLKLgzM1maD4f+CLHQ9CWKTVLpxZaUs4z9ounyzSyY5P8AHK59AfWl8L6Lb+H9Gi0+GWSdtzSXFzL/AKy4mc7nlc+rNk+wwOmK6XxR4f0jxDpTafq9r58JYOjBiskLjkPG4+ZHHZgQRXn+p+GPHE0I8JTalHfaReOI5da8wRXkVr/y0idQMNKw+USLgYJJAIGccdh6lXlUXoVCaiU49dH+k/EG4ge6tLd203wtYLw19cSHYZgD0LtlFPQRh26Nmt7w3p//AAj2h3V5rF6k19O732rXfRWlK/OV9EVVCqOyqO5qhoUkfiPxG2s26rFoOi+bpmjWoXAMiHy5pyO2NpiUHooY/wAVO123/wCEo8VReFpvk0iwjj1LWif+W6bm8m3AHJBZCzf7K7f4jXLWj7Saw1PZblxulzvcyorzV7ey/wCEiEBi8VeLCLPRbaZCRptivz+Y4HQhcyv6sY07CrGuw6jY6Suk+MrGTxf4ZQLjUUj/AOJlYsvSVwmN5GM+ZFtcY+6eTV7wZNJ4jvrjx5d7gmpxLFpUDHPkWQOQSOzyN87eg2L/AA1q+LNaTQNCl1No/OkDxwW8X/PWaRwkSE9gWYAnsOadTFyhUVOktFp6goXjzM5G30mHSdniC10zTvHGhXSDOq29pDJqUan+KXaB9oXGMlcOMcq1dZ4fh8M3TnX9Bt9KkkuVKve20KeY4zkqzAZHPJB/i965+Cz13w2tr4P8NX2np4iuN+t67qVxbl4neRiNqoCCQ7jaMHKpH6kZql9M1jxsdNeKXwd4/aATC4sj51rqKDu6jiRM9RIEcDo3etq2Fp1JOMHaXYmMmt1odtrGmadrWlzabqtnDeWUwxJDKuVPv6gjqCOR1Fcb4b8vxAmq6DrMy674G02LdFrl9J5csFzGxyiTDHmCMDPnjaVIwWY5NXtY0nxFfaZKfHNzY6T4esYGl1I6ZLI7aiAMkZwHiix95Rlm6AgcllhZy+ME0+/1W1hsfC9ukcukaGgBDgf6uW4x8pwMbYh8q5yckDGeHi8JBzqv5FTaqO0SpdSeBvEng228JeCfHumaBZxuDLbkFZLtCcsjbmjkKuSdzKctnryc69nb/EDS7NY10LwzrNnDGEiXSr1rZgo6BUlUoBjtvFdDd2ttdxeTeWsFzH3SaMOv5HiubPw/8Irdm8sdLOlXJOfN0y4ktCD64jYA/iKiWOo1lapApU5R2YjeMPsMZbxB4X8S6Lg4JksDcx/g9uZB+eKv6T4u8LaqhbT/ABDpk+PvL9oVHX6q2Cv4gVi68db8G6De60vxE1YWdsmTFqdnFfLk8KMqEkJJIHLY9TVhteuLLwAuu/FrQ9DlnlmSO0tLS289nL48tG3lkV2JH8W0f3u9OODoVlzU20iXUlHRiDVtQ8Tx3Mmk3S6N4VgR/tevzEI0qgcm1DcAD/ns3y/3Q3UVNCt21PSzpPg2O58O+E2G59TG4X+qM3LSRs/zIDzmVwXb+HAAas74ieMvBup21ppPxA0XxJ4djgmSe3lhuEZI5B91sQSNux2DIRx0rb8J2moarZfafCPxIl1m3/u6vpYc9D0dRE3X1zXV7Fxp8uHtfuTze9eYq6Rplt428EeG9OtUtbWxe71Pyoxx+7i8sFj3Ja43EnkkEk1L8MplvtAu9aCbW1bVby8JB+8pmZIz9NiJU+laD4xh1jU/EepLo0mpxaI9jpsdjLJseQuzlm8wDZlliHVuh5rkfD3xD8N+EtH0vwz4mtr/AEC5s7WK3PnxLMjsqgMwMDP1OTyBXNiKVSOHUN2VGUec7DVfDsg1Z/EPhy6TSNeK7ZJfL3QXgA4S4jz849GBDL2PasSyEuq61dS6b5Phfx4sIa90yZ91lqqjjzhjBccECVcOvAcEAA9lpN9a6tai606bz4T0baV/RsGqviTQtN17Txa6hE37pxLb3EbFJraUdJI3HKsPbr0ORxXLRxTpL2dVXiaSp31iO8F+I7LVXu4rq2m07VrEgXWmXPEsLHow7Oh/hdcqfY5A05HaSRnbGWOTXB3sc2pappfhnxhdNa+IyJH8PeI9PXa8pQfOrx9FbafnQ5jcdNpwBr+Hteujr8vhLxBDHFr9tbLcFrfmC7iJx5sfUpz1RuR2LDmtcTQ/dJ0tYEQd3725sazqNvo+kXurXmRb2UD3EhHXaiknHvxis/TWuvCHwTk1COHZqY0+W+aJurXk5Mm0+/myY/SqfjOP+2Nc8PeEQD5Wo3Ru7xs4H2a1KyMnvvcxL/ulqufEa4bU/FnhvwnGzLH5p1m9xwGit2Hlp75meM/RD61tgUqVCVUVR80lEseFdL/sTwzpejlgzWdpFC5H8Tqo3H8WyfxrhdR+X9qTRz/f8HXKj8LtD/WvTa8z1393+0z4VY/8tvDN/H+U0TVwUZc0pN9mayWiPTB94V51cKLjwzaxyRq8Y+IbqysMhlNxJkEd+teijqK89G5/DydMJ8RD+X2k/wCNb4F/H6EVVqi/d6fceFNNnsbXTjrvg6cML3R3XzJbSNuG+zg/fiHUw9R/Aei1D4a0XVYfGfhDV/DmsJ4i8Gol0qXUk2+5tUki4RnP+sj3IgBI3qRhs9a7kcc+1c3eaPqWk61J4h8HmCO7nIOpadMStvfgfxZH+rmA6OBg5w2eCNMJjVpGrr5iqU2l7ofD2YtpuqWRUg2Gt39so/2ftDuo/JxVnx/p8mr+Bdd0yH/W3OnzJF/v7CV/UCsKxuGmtb/4g+DvMn025klk1zRLkhJFnjXbK8Lk7RIAgBXJjfaCCp5PVeH9U0/xBodlq+mzNNY30QkicoVJUg9QeR3H4VhiqMqVXn6blU5pqxxOtW99qvxC8KeJNJv307UNS8Ku0U+0vCzo8b+XNHn50ImPHDDGQRVm0W61jWrq408QeG/HsUQN5p0r7rDV4wMLKMcuvGBIPnTgMCMAt0K8STwn4AvGyGtNVudGbjqQs8QP0LQr+ddT4k0HT/EFitvfJIskT+ba3MLlJ7WUdJI3HKsPyPQgjiu7E4pU5qNRXi0ZxheN1ujm7TxZa3PjPwu81vPp2px38unX+n3OBNbmWB2UnHDoWiTa65U/XitL4f8Am26+IdKkBH2DX7yOMEYxHIwnXHtiYVnqlnq3irw/oPj20in8QWE327RNZtBsF15JBZWUcxtt+8pyh6qQcAbC3VvZ/FLXNHZts99aW2pRKFOGADQvz0GPLj69c/lNelH6r+7d1f7ghJ8+pvVxHjO+8RwfEXw3aeH1tJvO0+/eaC8uZIoW2tb7WOxWyw3HHHGT+Pb0Kq/6xlHy8Z789hXjwkk7tXOhq5wHwp1K7juvBF5qkzSz6xotzayyO5ZnnjdZQMnk/KJeTjpW/eoul/F+7DBwmv6VFNFx8vm2rFHXPrsljP8AwE0nj6xup/Dv2zSgF1DSZ49RslyFDPEcmPPQB0Lof9+rvjGAeKfBOl+KdER2vbIRazpqswQyAplomJ4AeNmQ54BIPavboNYjDOC6HPK8JpmoOo+tebTz+f4OkljxnVfiAkbf7QhuVU/pb/pXe+HdUtNd0aw1iwZzaX0KTRb12ttYZAI9e34Vw/he2afwX8PVmwXuNevNSb3yt5IP/QxXJglyKbe6RpU3SR6IetZfi+c2/hDW59+1Y9OuW6+kTH+lalcv8WLj7N8MvEkvIzp8kfH+0Nv/ALNXBT1lFPuay2ZY8Rq2j/AC3tFZkePS7K0BBwdzeVGP1auidQCQn8J6egrH+NqhfAdpZr8om1jS4eOw+2Qn/wBlrXJO/PevUzV+9FGFHZmfqjgukfoCan08+To19Nn72Ix7f5zVO8/ezPIMYzj6en4VdkxH4ci9ZJifyrycO2pyl2TPCqVOavOfYyqKKK5TgCiiigAqxYXMlpcrMh6dR6jvVelA5qoScZJx3Ki3Fpo0dZs9kwnto2aGdd42jOPasX4gR+f4HudPkbY+omGxUHglppUjx+TfpXS6jcXFjZ2UEUpVwhLDAI6cdfxrn/Fr3Gq+I/A2nyFCp1g3cnGMiG3lYf8AjxWvXhRpPELoz2cKlGc3HtsN8VTa5pnj251Cz8I6trFjJptvbxzWMkHysjysylXkVujL7c00eK2jTdfeE/F1kB1LaS0uP+/RetvxH4o1Cw8VWug6ToQ1KeWze8kZrwQBFWRUwMqckk+wwKq3njTX7IFrrwFqLADrb6hbN/6E616GIoYaU3zuzZ2xnNJWOB1m8F78M/iHqkdpqEVtNrVrNH9ospYnaNFswzBGUNgbG5x2NdbbePvBN0xEPivR856SXSxn8nxVS8+Neg2J/wCJt4e8QWHOMstvIP8AxyYmpLb43/C6+Plz6xJG/wDcnsJm/wDQVYUVcLTqqMebYIzlF7Euof8ACOa5rGjaj/bmnytpU8k0SR3ETrIXiaMhuTwAxI9xV3wpo9nodjPaWdz5yT3lxeEkr8pmkMhUY7AsQKk07Vfhn4ibbb2uk3xcZ/eaWef++kqef4YfDjUMTN4P0fJ/iig8o/8AjuKx/s3Tl5tC/beRe2tjO04rl/ix/wAkv8U+v9kXOP8Av21asfwp8FwNvs7HUbRvW21e7jx9AJcVW1v4U6dqmnz6fJ4s8YR2dxGYpoP7VMiOh4KnzFY4I461McrlGad9A9smrWLXxD0fVtY8DWFro1tFc3sF3YXYhkm8oOsM0cjANg4OF4rOn1PxtFyfhreyf9cNXtG/9CK1P8bYivgrT7KOe4ijm1rTraQwzNE7Rm4RWXchBGV9DUA8HabEdttqniW29PK127GPzkNb450VKPtUxUlK3us//9k=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AutoShape 17" descr="data:image/png;base64,%20iVBORw0KGgoAAAANSUhEUgAAACMAAAAXCAMAAAC27AbQAAAAAXNSR0IArs4c6QAAAARnQU1BAACxjwv8YQUAAAC0UExURQAAAP////////////////Dw8P////Hx8f////////T09Pf39/Dw8P////r6+v39/f39/f////39/fv7+/v7+/v7+/39/fv7+/v7+/39/fr6+vr6+vz8/Pr6+v39/f////39/f////f39/39/fb29vb29v////////z8/P7+/vz8/Pz8/P7+/vz8/P7+/v39/f////////7+/v////////7+/v7+/v////////////7+/v///yfTgo4AAAA7dFJOUwABAgwQERESFBcYICEhaHB4eX+ChYuMj5CQk5WcnqGhoqKjo6ansLO2trrDx8jKzc7P0NDR1NXV5ObnGcavXgAAAAlwSFlzAAAOwwAADsMBx2+oZAAAAIRJREFUOE/Nz0cSggAQRNFGDBhRFBMiWQQFA5jvfy+pcrYz7izf6i+70RzFG0k87WDx+ibFk0oAi4K3g2qcrxfBbdnFv6nrricJxhrm9JC3xYNKgBUFb4/WJCsLXnmwetVqpSZRPtd+Rh3YUciL/GEDJj3kJbhTCbCm4OVoz/LiJDg6/TcTw2hoCWCzKQAAAABJRU5ErkJggg=="/>
          <p:cNvSpPr>
            <a:spLocks noChangeAspect="1" noChangeArrowheads="1"/>
          </p:cNvSpPr>
          <p:nvPr/>
        </p:nvSpPr>
        <p:spPr bwMode="auto">
          <a:xfrm>
            <a:off x="304800" y="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AutoShape 18" descr="data:image/png;base64,%20iVBORw0KGgoAAAANSUhEUgAAABAAAAARCAMAAADjcdz2AAAAAXNSR0IArs4c6QAAAARnQU1BAACxjwv8YQUAAAECUExURQAA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3kS91MAAABVdFJOUwABAgMEBgcMDREVFhcZGhwfIiMoKSozOjs9PklKTVBSVFhZWl5iZmtscnV4f4qLj5GWmqGjqbG3usHHyczOz9TZ2t3i5ebn6Onr7PDx8vT1+fr7/P3ahAOuAAAACXBIWXMAAA7DAAAOwwHHb6hkAAAAvklEQVQoU22O2VbCMABEBxUrSwULiiI7YqEFwQ2o0IoslSKgaPP/v0Km9NF5uXMnyTnB/znLN+4LyVCAqP6+E8Kfd8Ip9irC2Fn6yTO7ZZieEE5cDhX6TEViKvkgLww5OChufclPFakvSe8OmfaKJyXkfiUmCiLpBYcWbjj89VF0+UQY0L7JMWqEEHWcjsgRqoFvNEBneUM5GF6OAMWS5aPcpbvBVy9sdmZ5SwfOn9bUn8HVwWUum71H8/oYAPb3gzH3r4AglQAAAABJRU5ErkJggg=="/>
          <p:cNvSpPr>
            <a:spLocks noChangeAspect="1" noChangeArrowheads="1"/>
          </p:cNvSpPr>
          <p:nvPr/>
        </p:nvSpPr>
        <p:spPr bwMode="auto">
          <a:xfrm>
            <a:off x="304800" y="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AutoShape 19" descr="data:image/png;base64,%20iVBORw0KGgoAAAANSUhEUgAAABIAAAASCAMAAABhEH5lAAAAAXNSR0IArs4c6QAAAARnQU1BAACxjwv8YQUAAAEvUExURQAAAP////////////////////////////////////////////////////////////////////////////////////////////////////////////////////////////////////////////////////////////////////////////z8/P////////////////////////////////////////////////////////////////////////////////////////////////////////////////////////////7+/v///////////////////////////////////////////////////////////////////////////////////////////////57PUQ4AAABkdFJOUwABAwUGBwwNDhIXGxwdICEiIyYnKCkuMDIzNDw9QUdISktMTU5QUlNUVV5gYWN0eXt8gYKGh4qLjo+QkZKXmJ2jpaaqra6vsr3AxsfIydPY2drb3t/g4eXo6uvs7e7w8fX3+PzECTO1AAAACXBIWXMAAA7DAAAOwwHHb6hkAAABAklEQVQoUy2QfTvCUBjG71gjUXm3ihTWRKGy5rWwDUs0bBwxVuf7fwbnnO3+5zz377rP9byAS1LN9yDwLFUSlmmj77aK2Wyx5faViJRJW46qmVNS5q9CDoUXqhGWm3b0KeHkhnmUXr1wJKjD2asaR11K6c/d4ksVpo57aixg7pshegbdglfCwYSO7OsxI+EaSj7CZVxOeICLpLEUIlzB7l9M6GOCI/YR5zGhdWDLh9kB9n8j8pAEOhaqbgrYfOPkOQekXjVIjrHd+2BgfDvPptOf2OoKOd4zbrqN9QQj9a88H7vyeRIfRW6PdqIqPxg2C5lMoekORIYrqdleEPi2xjoC/58HNt5PWjuPAAAAAElFTkSuQmCC"/>
          <p:cNvSpPr>
            <a:spLocks noChangeAspect="1" noChangeArrowheads="1"/>
          </p:cNvSpPr>
          <p:nvPr/>
        </p:nvSpPr>
        <p:spPr bwMode="auto">
          <a:xfrm>
            <a:off x="304800" y="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9" name="AutoShape 20" descr="data:image/png;base64,%20iVBORw0KGgoAAAANSUhEUgAAABIAAAASCAMAAABhEH5lAAAAAXNSR0IArs4c6QAAAARnQU1BAACxjwv8YQUAAAFWUExURQAAAP////////////////////////////////////////////////////////////////////n5+f////////////////r6+v////////////////////////////////v7+/////v7+/////////////////////z8/P////////////////////////////////////////////39/f////////////////////////////////////////////////////////////////////////////////////7+/v////////////////////////////////////////////////////////////////////7+/v////////////7+/v////////////////////7+/v///////////////////////////////////////////1t/U4oAAABxdFJOUwABAgMEBgkLDA0ODxcYGSYnKSsrLi8zNDQ8Pj9AQUJDRERFRUZHS1NUVVpcXl9hYmVobW95fn+SlpeYmZydnp+goaOoqqyusLG1tra3uLq7vr/AxMbJzM7V19nd3t7f4OHh4uTl5ufs7e7w8/X4+fz9uA+ygAAAAAlwSFlzAAAOwwAADsMBx2+oZAAAAQRJREFUKFMtkGdTwmAQhBdUEFuwl4AC9th7FxULloCiBitqMJoYje7//+L7JuzMzc09szezd5AKJ9bvyPutZNgfhZRz0jQMk9Q7A6La1DNRIJrRaauSdHx6s7WF0MyP3SX6KeeQ0kIBnOYFMMgz4Pa7NUDIcwibHAH6x+uAhmZhTXMHD2YTsLzbtpEtfa0CsZcqWBb2khuv/OVef9uBMgN06SrVGyxxzEePbzGg6Crv11jgBBorH9jmMFBw45ZEkyLAnqg8ML/WsrKI5GEvjqRD55SfyJfGgkjSbXtaDUDznD7ZVYcniQgQGTim458tfEXy2TCeyKuegIgXpvct0joYrQeAfxvhNVdxIIv2AAAAAElFTkSuQmCC"/>
          <p:cNvSpPr>
            <a:spLocks noChangeAspect="1" noChangeArrowheads="1"/>
          </p:cNvSpPr>
          <p:nvPr/>
        </p:nvSpPr>
        <p:spPr bwMode="auto">
          <a:xfrm>
            <a:off x="304800" y="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0" name="AutoShape 21" descr="data:image/png;base64,%20iVBORw0KGgoAAAANSUhEUgAAABEAAAARCAMAAAAMs7fIAAAAAXNSR0IArs4c6QAAAARnQU1BAACxjwv8YQUAAAGDUExURQAAAP///////////////////////////+3t7f////////Hx8f////////Pz8/////////////////////////////////v7+/////////////////////////////////////////////////////////z8/P////////////////////////////////////////////////39/f////////39/f////////////////39/f////39/f////////////////////39/f39/f39/f////////////////////////////////////////39/f////////7+/v7+/v////////7+/v7+/v////////////////////7+/v////////////////////7+/v////////////7+/v////////////7+/v////////////////////7+/v///////////////////////////////////////////////////////0wr4BQAAACAdFJOUwABAgQFCQoNDhAREhIUFhYXGBkgIiouOjo8QEJDREdISUpLTk9YWVtdXl9gYWZnaGttbm9vcHFxcnV2eHh7foKJjI2PkJGSlZmbnJ6foaOlqKqrrK6wtLW3uLm8vcHCxMXGx8rP19nd4eHi4+Tl6Onq6+3u7/Dy8/T19vf6+/z+/0ZVWwAAAAlwSFlzAAAOwwAADsMBx2+oZAAAAPlJREFUKFMtkNdCwlAQRCf2hkrE3huKPXYlgl1UFMWOvXewgFGiyXy6Nwnzsrvn6ezAiks5/aNxPlluXyLexM/2eMtoRPv0OUDhqmwvZUucsqaXKnIla5Oy/ewDSh7X0fgeqO3pqt69zZt7kzHwXYFWmgb5y0R+adKPoz2gzqSduBsbl9ADQNQB5DAGCfpQ8JQBDKGe0HaaZ14ygGcjWyYOj3OyGr4ccCVLkQv0a56O4srlV/Im6II7qaLoIVQVrmm7JzeF5ILwEc5j7bFnpvS0B9PsteQVrhSq4cXZtaZ55y+gM566O4juXxsf3Q4Q/QzF0tRPJkQ/wD/4/kdmLNSkBwAAAABJRU5ErkJggg=="/>
          <p:cNvSpPr>
            <a:spLocks noChangeAspect="1" noChangeArrowheads="1"/>
          </p:cNvSpPr>
          <p:nvPr/>
        </p:nvSpPr>
        <p:spPr bwMode="auto">
          <a:xfrm>
            <a:off x="304800" y="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1" name="AutoShape 16" descr="data:image/jpg;base64,%20/9j/4AAQSkZJRgABAQEAYABgAAD/2wBDAAUDBAQEAwUEBAQFBQUGBwwIBwcHBw8LCwkMEQ8SEhEPERETFhwXExQaFRERGCEYGh0dHx8fExciJCIeJBweHx7/2wBDAQUFBQcGBw4ICA4eFBEUHh4eHh4eHh4eHh4eHh4eHh4eHh4eHh4eHh4eHh4eHh4eHh4eHh4eHh4eHh4eHh4eHh7/wAARCAHvA3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6iooor409AKKKKuHxR9RS2FX74+teY6c7r8PvDgbrf+PJm5HUC8uHH6RivT4v9Yp9682dZrTwD8PLv7De3NpBrMt9dG1tXnaNWS5IJVAWxukUZx3r1cOm6lWxzv4Yno9FcxJ470CPmWLXE+uhXn/xqq7/ABH8KIcPcaon+/o14P8A2lXnewqv7LOjmj3Lj3Unhfx7BqTnbo2v+XZ3eOBBejiGUn0dcRH3EdP8Twp4X8d2+tLvXTvELJZXmPuRXijEErem9QYifURDvWFrnjbwDrekXWk3+pTiC5Qo2/TrlShzkMMx8FSAQexFbvgq8tfiZ8K5rHWw0k3z2N9IiNHumjI2zxbgDz8sinsfpXr4aEqtB0qi2OapaMrpm+KbNFFNGY5o1kQ9VYAg1xOk+PdL0yzGk+LNSkj16wZrW9As5T5rpwJVCqRtdcOMf3sVaPxK8HD/AJftQI9tJuj+ojryJYaovdcWzoU1vctan4N025y9ozWcnbb8yfl/ga5jU/Cur2Y3LEtyg7w8n8uv863f+FleC9pMmrTRD1l0+4QfrHVvT/H3gm+by7fxVpBf+5JcLGfyfFc9TASa+Fo9GhmtalpzXXmedMpVirAqw6g8GhWZSGRirDoQSK9ZuNP0nWIfNaG3ukI4mjIP5Mv+Nc3qfgdWy+m3JXv5cvIH49fzrhnhJx+E9ijm9GppNW/IyNL8WatZgLJIt1GOiydR/wACH/166fTvGGl3LBbjfaue7jK/mK4fUtJ1HTj/AKXaui5++OVP4iqP0zis41qkHb8zapgcNiFzR/A9nhljmiEkMiSIRkFGBBp9eO2N9eWLl7S4khJ67WwD9R3ro9L8aXkO1L+Fbhe7p8r/AOB/SuqGJT3PJrZPVj8DudvqFlZahaPaX9nbXlu4w8U8YdG+oIIrnYPBx0ja3hDXtU8PBCSLZJPtNo3sYZchR/uFa1NL8Q6VqGFjuBHIf+Wcnyt+vX8K1jj1rtpV5R+CR5dWjKMrVInG6/Fqmpac0PjnwLpHiyGL/V3GlHy7hR2KxykFT3+SU1naLLaSXX2Pwj4+uLC/CDGgeKYXdkHovmbZx9Qzj2Neh/XmqWtaTpetWTWWsada39s3WK4iDr+vSuxZg5LlrRTRzulZ+7oZN5rXiPRhF/wkHhG8mRuHu9Gb7ZCvuUIWUD6I31q94e8SaD4gR20XV7S9MZxIkb/vEPoyH5lPsQKzv+EXutPgjj8K+J9W0NYj8tuz/bLbH93y5slR7Ky1l+IY7y8kjl8cfDuw8QCNv3WpaBIUuYx/e2OyyL2+5I9V7LC1vglZ+Yuacd1c7kjkqenQg1zd54I0F759R0yO40LUXB3XmkzG2dj6sq/I/wDwJT/WsrSJodRvHXwT8SC9xGNp0PxDCWYEdju2XCfUlx7GtKfxHrWijHi3wpfWcSrue/0zN9a/UhQJU/FMe9S8JiKL5oa+g+eMtGWrO5+IWkTqpvdJ8TWCj/l4Q2V59d6gxMf+Ap9alk+Ivht0ew8Yafd+HAzeWRrFuptZfYTKWiI9mYH2qXS9Z03XtPebw/rFjdbkOySJhKI27bkBB4/unHpXOeANN8RW2seJm1u9t57SbVWcRHTjGJx5EOHUmRsJwRtweVPNa0swqwv7Qh0k/hNif4YeC7yFJtEludPsJ545ri2028P2O7VXD7Gi5j2kgZ2hT74r0Q/6r8K8s8C6Hptl8XdYk0G1h06ztNMjS+htSUilup5C4LRj5dyogO7Gf3nvXd+M9et/DHha+1y8heeK1jBEMeA8rkhURc8ZZiAPrXr0ZqcOdaGDjrY848NeINNtfFfiKPxBeHStX1PVpGt7bUENuXt41WKHy2fCuCqFvlJ++e+a7oDIG05B6Ec5rEfx34O1NF0fxjp8miyz/KbPXrRVif2Eh3Qv+DZqYfDzSYbE/wDCIatqPhxG+eP7BOJbbOc/6mTcmD/s7a86vl6rSc4S3N41eXRo4nVZReeFPHF9bxlpvEGuweH4fQxI0ds5H5zmu/1jULXR9Ne8lRxbwtHHtQDI3OqD26sPwFc5rvhnW/D+heE7fS7OfxHDpGoTX2pCAxwz3UrpJiRUchT+8lLFd3YAZqrruu+GvF2k3nhaa+XTr+4MQlsNWha2l2rIjsu18bshcfKWHPUjmssdSkuSKWiQ6clqzqbPVrW61zUdHiEnn6ekLysR8rCUMVwc8/dOfwrQrmfCfg+x8Ma/rd5pdra2djqS22y2gjK7GjVwzHsc7h+VdNXmT5ea0WbK7QVVkvrWPVIdNZyLqaGSeNccFEKhjnoMF1/OrVc3r/h1tW8WabqMk1zFa2thcwt9mvJYJC7vCV5jIJXCNnJxnHFOmk5WbBtmhZa/pV14ZHiS3naTTDbtdCXaQTGoJJwfpXH/ANmX1x4Z0nw/fQul/wCL79ta1xd3+otVKP5JPpgQQe43U3S9DvYfC3g34Y3LK00qBtUaCTIW0gbe/PUh2MUee4dvSt3w7dtrPiHX/F0m5rZpTpmmDOVNvAxDOv8Avzbzn+6i130v3FCVXvojCpLVX6G3q0gZ1XuOTVGldi7lmOSetWtNjVpGZhkqBivLw1F4msqfdnztap7eq5dxEspmQNlRkZwetQSI0b7WBBrZXrTJYYpBh157EdRX0mJ4fpun+5eq79QdHsY9WobKRhukOwemOTVmGziifccue2e1WCeazwORJe9iPkv8yYUv5ilLYrtzGxz3BFUT+vpW2OvpWRdDbcSD/arnzvAUsPGM6atd2FVpqNmiKiiivnjEKKKKBBRS1NBbvKMjgepoLhCU3aK1IKK0Bp695Dn6VFLYyL/qyH9uhq+SXY6p4CvFX5SpVnTT/pP/AAE1C0UinDRsD9KniaGyge9vZobaFBzJM4RUHqScAfjRGL5rDwlGfto6WszSo7H2rlYvGDaxJ5PgzQ77xCSSpuwPs9ihHczP94f9c1etCx8I+KNTlS48VeJnto9uDp2h5gj/AOBTt+9b/gOwe1erTwFWo7tWR9DKrFC6/wCJ9C0O4jtL++BvpgfJsbdGmuZT6LEgLH64x71Xhk8ca5AjaTolt4fhduZ9bbfPt9Vt4j1/33X6VYGofDn4eH+zdOt7W31C4ORZ6fA1xe3DerBcu2cdXOPU1Xm1zx5r4K6dp9r4Ss3BH2i/xc3vsVhQ+Wn/AAJm91rtjg8PQ1qSuzP2kpv3VYmPgHw7bAat401aXxDNbHzBNrEqLawHrlYBtiXHqQT709fiHYXjLa+D9FvtfiCkC7gUW9guO3nvgMP+uYeq0Hg7SZbq1vNekvPEd5bMGSfVJPNCt3ZIgBEh91XPTmup1GJYrg+WMRsoKgcAD0GO1OWPjGm3SWwezbdpHI3Gn+MdfY/8JD4kXTLTcf8AQNB3R7l/uyXDje3/AAAJ/hpeHvD+ieH7ZoNH0y3sw5y7oMySH1dzlnPuxJrUoryqtepU+KRtGKWwUUUVgWFYWu+FNM1a+TUomuNM1hFKRanYSeVcKD2Y/dkX/ZcMvtW7WD4/1S40jwbqV7ZoXvTEILRR1aeVhHHj/gTqa0p8ymuV6ila2pV8N+PLvTvA0WseJvP1R59Xm0+wews/393Ejsol8pScnEcjHZxtAIHatGbSfBfxAjXxDoeqomox5ij1bSphHcxHukgx8wHeORSPasW30m3tfGmh+G7eNm0/whoiGNj0e5nBjBPYkRxufX97WrqnhfTL7UH1W3M+l6uybP7SsJPKnx23kZEgH91ww9q9ytjo0p+zkro5o03JcyK8s3jLw3C39tacviKxQgC+0lMXKp/eltj1I7mIn2UdK1NB1rSdesftuj6jb30AYqzRtyjDqrKeVPsQDWbbeJfFvhsCPxHp58Q6auB/ammR4uUXu01t/F7tET/uCrw0nwV43X/hJNA1AR37L5Y1TSbjyp1P92QDhsf3ZVOPSsp4KjXXNSdmUqkofEjUormLifxh4V48QWP/AAkGlJ/zFNMhxcovdprYdcd2jJ/3RWxoes6Trtit9o+oW97bk43xNnB9GHVT7HmvMq4apSfvI2jOMtbmtpxxexfX+lNvBi6l/wB41Zt7dbfbcXLbMfdXuTVW5k86d5AMBjnFVOLhR5XvclayuiGSSOKNpJXSNFGWZmAAHuTUb3Vqlutw91brA2NsplUIc9MNnB/CuW+MdrdX3w71C1srf7RO8ttsjMRkBxPGfmUcleOR6Vysvh2x8J+JLa68TWx1XRbhLuXZb6e0lpZXcroSqwLvIVowVUnPO7kbuZp0oyjdsqUnex6wCD0II9RS/wCelcJ4M1GDwj8ObF/E0z6chnmFnazbnnWF5mMECoMuzrGUGwAkYA7VsWOl+LPFcqT6i0/hbRM5W1jYf2hdL/00ccQKf7q5f/aU8VdLCTqytHbuJ1FFXH6p4nhi1b+w9GsLjXdYGPNtbQgLag9GnkPyxL165Y44U1Z0jwLcajeQ6t45vINXuYXEltp0SbbC0cdGCHmVx/ffPsq11OgeH9F8O6YmnaLp0FjaqSdkQxuY9WY9WY92JJPc1U8Q+MvC/hu4htde1/TtOnmyY455wHYeuOoHv0r2sPg6dBX6nNKo5G7uQLkkBR1PQDFcHqXjifWJ5rLwDbwanJGSkmq3BYadC4OCoZeZmHPypx6sKwvHEWmeOLyL7D8VtCh0cJtl0nMckNw3rKVmR2H+xkL6g1djsPHsMUcOkah4DvLeJQiIkU9uFUDgAK7gD2HFaV51Uv3aFBR+0yxovhiG01Jtb1W8l1rXXUqb+5UDyl/55woOIk9hyf4mNb9YUS/EqIn7T4X8PXKjobXWZFJ/B4f61Fcax4utmxN8NtYkA6ta6haSj8AZFJ/KvEq4TEyleSudMZwWx0dFczD4suQSL7wT4xs8dWOmiYf+QnaopviD4Xt5PLvJtUs27/aNIuowPqTHisHhqq+yyuePc6v5RyzBQOST2HrXmUSrq3gayiaB/M8fa8bydT1jsI8OB9DDBGvpmWrPi/xz4b1zw5PoPhzxBbXGq6u8em28cLYlQzsEZ9pwflQs34VtFtIHxMlt4723ij8OaTDp1tbmZR5bTYdzgnOfLjgH0NduGjKjSnUa12RnVfNJJGz4qtvtvhjWLQj/AF9jPHge8bCsrxXN/wAJB+zuuox8l9HtdQH1jEcuP/HTXSp5co7OjcHByDXP/Dq2W/8AgvceHF/eNZxXujkHuYnkjX/x0Kfxq8s2lAVdWszoSwY7l6HkfSisfwFqDa74M0TVFQ77qxhkde4YoNw/PIrpEsHA3TyJEvfJya85UJyk7I150U6KvCHT/u/aHLf3u38qr3Nu8D4bkH7pHeipRlBc2/oJTRDRRRWN7Ms5bxvHcaTd2PjbT4ne50cMLyKMfNc2LczJ7lNokX3QjvTtCtx4f8W32gQ4bSNRRtW0h1I2IGYGeEegDMJBjtIfSumdVdGR1DIwKsD0IPUV5sTJpPgyUETS3nw+1VXi+f55tMcD73qPIkYe7QA9q9PCNV6MqMnrujCp7suY9K/Kkq9jTXAPmyAdiecij7PYn7t2R9RXO8LK+jT+Zp7RFKvM9ZZrzwn43uknO/xLrcHh+zZedsa7Ld/yb7QeK9N1uSz0nRr7VpLpGisraS5cY6hFLH+VcB4c0yVo/hv4baLOy0uPEF9u7TlRjP8A20umP/ARXXg6E6alNrpoZVJp2R3iIkaLFGMIgCqPQDgfpTqtnTrkf3D/AMCqC6t5bW3luJ1CxRIXdsjAUDJP5V58qFVfZNlOPcipa4r4L+LpvGPgW3vNQjMGtWTtY6vbMMNDdRnDgj34Yex9q7WonBwk4vdDTuroKKKSiHxoUnoI5wjH0BNcbY3muReFvh7oui6wdLa/sZJ7idbaOZiiQq20B+BlnXmuo1y4+yaJqF2TgQWssufTahOf0rk9N3Lr/wAN7POBB4SnkYehItF/+Kr1KUnD204mNrqMWb8Fl44aVI18f5LEDL6LCf5MKWaHx/BM0a+NNNk2nGZND/wmFb1jzeRf71JeHN3L/vGsvrlb2PNza3KVOPNsc8X+I+35fFHh9j/taJIP5T1Vn8ReMvDt7Z33ii90O/0KS4W3u5LOzkgktd5CpKd0jBk34DdCA2exrpqr6jZ2uo6fcaffQrPa3MTQzRt0dGGCPyNRTzCqpLmegSpRsVPitq/ibQbDTtQ0K4sbay+1pDqU1zatOYI3O1JAquvyhyN3PAOe1QD/AIWJk7vFmiD6aG2P/R9O8BXEeq+HtS8D+IDJdXemIbC585svd2jgiGf1O9Mgn+8rVQ8FXd5areeFtYmefVdGdYfMflru3bJt589yyghsfxo9ehjKtRRVSm9DKnFXsya4uviJDlV8VeHWYD+PQ5ePrifioxdfEn5VvbfwRq8PVlaO4tyR7Z8wfpWtNb3DXLIwjDcN14/zx/KrsahECr0UAV5/1+supsqUWjz/AFm08Lx6hDca74Nu/B93Mwij17RbhBFE7HC+Y8e0gEkDMkZXnmui8N3ep2uqXfhfxFdwXWqWcazQXKLsN5ascLKU6BwwKuBwCARgMBWvqdjaalp1zp9/Alxa3MTRTRN0dGGCPyriLa01a8hXRTdo3jTwyDNo93cPj+1bAkDbL6hgBG/92RUfuK3jNY2m4tWl0Ja9m7rY78gNw2CD1rG1TwzpN9uYwCCU/wAcXy5+o6H8qseHdaste0xb6xLgBjHPDINstvKOGjkXqrqeCPxHBrSryZw15ZI6qdWcHeDPPdR8F6hDuazkjuUzkL91sf5965y7tri1lMNzDJE46q6kGvZQCegzWB4j8SeD9Ok+xeINc0e2c8eRcXCb/wDvnqPyFc8sFzfCj1aGc1IaVNUeaVo6Xreqaaw+z3TbP+eb/Mv5H+mK0bu6+HN9dJBY+KdPs7qQ4jjaYKHJ6YD4/Q1DqXhbV7MkrB9pQfxQnP6da56mHq0uh6dLHYTFR5ZP7zc03xxGV2ajasp6b4eR+R5/nXS6fqmn3/8Ax6XccrYztBwwB9QeRXkjo0blHVlYdVYYI/OkDMpDKxUjoQeRRHEyWjVzKtlNGprTdvyPafag15hpvijWLMhTc/aIx/BMM/r1rp9N8aafcFY72N7WTu33l/Tn9K6YYiEtDyq+V4ijra68ja1nSNK1i1a11bTrW+hYYKzxB8e4z0PuMGsS38MapooU+EfFWoaZGikLY3pN9aE9hiQ+Yg/3HH0rorW8tbuPzLW4jmX1Rs4+tT11069Sn8MjzZ09feRw/iKFr61Wbxt8O4NVnjP/ACEfD0xNwn+0Adky/RWaotDmmurh4PBHxCt9SmjIMuj+JYiLmH/ZDAJMvpl1f613tcd8YbDT7zwPqD3Wk2moXpjWDTxLEC4uJGEcWw9VbcwIwR0Nd9PGe0ajVje5k6fLqmdX8NND1DSrHVLzW4bWPVdU1GS7uFt5TJGq4CRqGIBIEaKOg5zWd8Tpft/iDwt4ZjaMi4vm1K7QnrBajcOPeZofyrs9HtPsGl21nvZ/IhSLexJLbVAySeSTjrXmfjrUdJ17xBfWN/8AD6XxLZ6NOsBvbOdBdW8zIsjqilkfADJyjZJPTivYqKMafLey2OeN3I66RUliMcsayRsMFGXcCPoetczL4I0mG4kvfD9xfeGryQ5aXSZvKRj6tCQYm/FayTeaOt9DDovxKv8AQ7lxhdM8SQF0c/3R5+yXPbiQ1q3mr+L/AA/avdeJvDEV5ZRgtLqGi3PmJFGOS7wybZAAOTtL8V4ywlel70Hc6PaRlpIu2epeP9JkKXSaT4mtAoCvF/oN3+KndEx+hQZ9qefHfg3VI10nxZZSaNLOfLFrr9mI45D0wshzE/4NWujLIisrBlZQwI5DA8im3EMVxA8FxFHPE4w0ciBlYe4NOlmdVaTVwdGLV0ZK/DjT7ONZvBevaj4dUncIbeQXNk//AGxl3AD/AHCtRM3jzR7d31bQbLXUTpLok3lzMPUwTEDPsshqvF4L0zTY5f8AhF7vUfDDyHcf7Mn2xbvXyH3Rf+OirEerfEDRVC3lppviuyVeXtyLK9b32MTE5+jJ9K6PbYTEaSVmRy1IajNK8aeHr+8TT3vH03U2Gf7P1KJrW4/BHxu+q5HvXR7WzgDmsO88W+AdcsU0/wAYWa6b5x2fZPENmIRuPYO4MZP+6xp978OYF0vyPCXifWPDsRQqkcMwuoApB6JNu29cjaVxUVMsUtab0BVu6OZfVD/ZPiLxZZQs9/rNynh3QiG5dFYp5i/7PmNNISP4Ywa6200u20vw/aaTp8ey2soY4YV9FUAD8eKw/EXh7WNH1jw3/Ynhl9Y8P6BpzQ2dtbXccc0dyQEMhEpVWxGCB82cu1TQ+KbpZTHqHgnxdp+D946eLhPzhZ6jHYeo1GnCN0kSoxqRkpdS3UttO0DFlAOeoPeqVz4t8MRBmvp7i0x943VhPDj6lkFQ2fizwHftstPF2iO+cbRqEYOfTBOa8uFKvRkpQVmeU8tqJ+60bT6g38MYH1NM+2XGQdw+m2p4rO3mjEkE3mIeQyEMCPYil/s9B1Zx9a6KmOxsnrJkvA4gZFfH/logPuKlF7D3D/lTfsEP95v0oNjHjhmFbU83xcFa9/UtYHEpDmvoR0Vz+FZ8r+ZIzngk1caw/uyfmKiaxmHQqfxrnxePxGJSjPZGFTC4jqirRU5tJx/yzJ+ho+y3H/PJq86z7HP7Cp/KQUo56c1Yjs5mPzAL9TVuC1SE7m+c+pHFXGDZ0UcBVqPVWRDaWnG6YfRf8au9B6CqOu61pGhWy3WtanaadE52o1xKE3n0UHlj7Csg654g1WYweFPC91MMAjUNVDWdrz6Agyv+CAf7VdlHDVJaRie7RpUsPG0TpuvvXP6x4w0TTrxtOilm1TVNoI0/TYjc3BB7lU4Qe7FR71ZtvA+oX6ySeLvEt9qKyj5rHT82Voo7r8h81/8AgT8+nao7TxR4C8NWsuj+EbCK/mtztfT9BthKVb/bZfkU+pdh3r0YZbpzVpWB1b/CRi18fa0I/stvp/hizkXLyXhF1egH0jXESN9WcZ7VKPCPgrw2q+IfFepLqV1AvOpa9dK4T/cU4jj5/uKDVea8+IGvf8tLLwjYnG3ygt5fkdwWP7qM/QSfWnWfg/Q4dSTVbuCXVdTRdq3upSm5lUf7O75U/wCAgVr9YwuH0grsSpzmWV8ezasWi8JeGr/UYguY7+8H2OyIPQqzDzHHuqEe9c54kvfFGv8AgbxFpuqp5WsaHcQ3ksOlXEkMepWX3zGrZ3jcolQ8j5kB6HFd1+tczr0p0HxfovifcRZTN/ZOqA/cEUrfuZG/3JcL9JTU4fHzrVeWWiY50eWN0anhvT9G0/SbddAsbS0spI1kjFvEEDqwyGOOpIPfNaVcx4Fjk0m41XwXcM7SaLP/AKGXOWkspMtAR6hfmi/7Z109eZXpyp1HGRvFprQKuXP7zT4pe6HaTVOrth+8tp7ducruH1H+RVYezbh3X/BJqdGUqKKKwNL3CigAnpk1zV74knvryXSPB9lHrepxuY55C5Wzs2HXzpR/EP8AnmmXP+yOa0p0p1HaKE2lubGt6tpmiabJqOrX0Nnax4BkkbqT0UDqWPYAEnsK5m6nlv5tM8U+KVj8MeF9JuBexRX7Yu7ucKyx70GRGo3bgnzOzAcDpVQfZ7HXN1sB488a2zNG11LiKw0liMleMrDjj5RvlI6nFbul+GmN/Dq/iTUX13V4SzQzSxhIbQt1EEP3U443HLkdW7V6EY0cIuabvIxblU0WwngX7fdW+pa9qVvLbXGr3z3McMyFJIrcARwK6nlW8tFYg8gsc85roqKRjgEnp3NebUm6k3J9TZJJWGySrGRubBPSsPWfDGl6tdrqtvLc6ZqyriPU9Pl8qcD0bqsi/wCy4IrQvIpmkVjHtLghAW+vX0PetTTLApbB7lvJiyWx9ewrWjCfN+73JlKPU5+y8Q+L9BhdfEWlnxBZxsANQ0eE+eq9mltjyT6mIt/ujpUjaP4O8eEeJPD2qeRqUeY01XSphFcRHukg6Nj+5Kp+ldDcXQC+VbL5cfqOprmdT8L6Xd6idWtzcaXq3l7BqFhJ5MxHYP8AwyD2cMK9NZhGNoS18zH2V9SG9uvGXh5Gl8Raf/wkVkjBRf6PEROqY+9LbHn6mIt/uitLQtZ0rXbH7bo+oQX0G7azRNyjDqrA8qfY4IrPtPEnizw9Ilv4ksP7e07IVdU0qEidB/emtuePVoyf90VbGj+C/G0kniLQb4Q6jlrc6ppU5inVx1SUDhipP3JFOPQUVMHSxHv05ahGo4e69jSmmjt4XuJpUhijXc8jsFVQOpJPQVzNrrmt+J0ePwPYqLTIX+3L9Stqy55MCD5p8dj8qZA+Y1qaf8OvtbpJ411ybxSIZFeC2kt1t7VSvR2iQ4kf3ckZ6KK7dVWGPaoCoo4A4AAp4fLVHWpqE699jm/CHg3TdAupNSuJbjVdZmULNql8weZx/dXHyxpz9xAB9etbWuavpWiaZPqerX1vY2cC5lmmbaq+3ufQDk9q5LVvHralIdP8C2sGt3YYrJfPKV0+0Ydd8oB3tnPyR5PHJXrTdO8EpNe2+seIdW/4SLWIWLxTXICw2rHqIIR8qYHG7l/Vq7Z1YwVoK77GSjd6lS717xR4siVPD8c/hrSXyH1C9g/02ZfWCFuIwf78nPIwnervh/w/pOg28kGnWuGmYvcXErGSa4c9XkkbLOT79O1bzWN0v/LPd7g1C8MyD5oXH4V4mJq4io/eTSOmmoREg03TZ4LmS606zn2rjEkCt/MVwnxC0fwfo/h241i78G6JeeU0auWtUjVA7hfMd1QsqLncxAOFBOK9FT5dKlP99wBWPrVreXmnyW9jqUmm3DEFbhIkkIwehVhggjg0pz5VBN+YRT1POrHQvh6Z7CzXTXXUbuJJ9ugX93LDHGzELKZIyoVDjgkDoewJrsbXwVB5qQ2HiLxXYg9fK1qZ+ntKXrJ8N/D6Pw5fRXmi69fW7yDGoq0MTJe/vXkzjGIvmlk+5gYb1ANehaZ8gmmOMKvH1NOnUftFyydga913OPfw54mtbh1sfiZ4mVVY7RcQ2k/T1zEM/nU5j+IFuhFt400+6P8A0+6IM/nFKo/St0kmgDJwOtKWOrcztLQapx6o5zwz4g8Wp44n0bxI3h+4srbSm1Ce9soJIWhO/aisHdgNwWQ9RwtU9O1PUvEmlwa1qPw18N3SXsYmh+0XimcxsMpvDwEBimCQGIGcViXTSal4O8QX8Am8/wAa62mjWxBwVsoyYWZfQeWlzJ/wKr3xO8RXPhqPTLXTdQ8OafEbi1UJqF+bdygmRSFAU5j28E9hur0aterFQivie5jGMdX0G3/h3w7IfNuvgpCXznOnXNspz+Dxmul+E174ctf7Q8N6P4b1Hw1Pbst7LZ3xBaQSkjzVYO+QTGQeeo96v6RPJdaXa3Uj2rvLErs9rJ5kTZGco3ceh7isLxJMuheMfD/iolI7YyHSdRkPaCcjymPsswQZ9HNZYbHylVUJrccqWl0WPAdzNpE/iDwniNDpeqSyQADkW1wfOix7Au6/8AroHZnbc7Fm9TWJ42VND8c6T4iaER2upoNJv5s8I+7dbM3/AAMun1kWto5B5rmzBTVXV6dDSlblCrtnIs0RtJO/+rJ7H0qlQMggg4PrXJSqunLy7GjjzDpUaJykgwwpmRV1b99gWSNJSO7Dml+3/wDTrD+VW6dFu6mTeXYpA8jmufTToJfiPcQyf6rXPD8trcKO5hkAU/XbO4/Kut+3Z4+yw/lXHHxJY3Piy+8RM0UWieF9Pniur4MPLe4dkLxKehKLHz/tOo6g12YClFVbxl+BFST5bNB8MJnk8AaHFLMstzBZpbzbWyd8fyH/ANBrpCCOoIrzO407SdUgj1TVfgShuLwCaVrC8t1uAW+b58tG2/nn3zyavWDeFo0MZ0T4leHFA/v3csYx6bHlUfkKU8FCbbjNCVRpWaNv4jOj+Gf7MfO7Vru301Rjr50qo35IXJ+lS21zHqHxK8RSRKBDpdta6ahxxuIadwPwkiGPas3w9p3hvWPFmntF408QalLpTHUI9L1GMJjCtGJTuiRyF3nvjJGaqaV5n9p6tL4T+IngzVG1HUJbxra7TMis2AE3xTZIUKqjK9FFdCwk4YZwju2S5/vLndhmyNrH8K5r4ozXk3g6bSbS4eO61maHTIDu/wCe7hXI+ke8/hUkS/EyA5uvDfhu/j7tZ6rJGx/4DJFj9ah0+08Ra/4+0N9Y8JXuj6fo5nvPOnu4JUluCnlRBfLcnAV5TyB0Fc9DBV41FzbepUqkXE43WVj+H/xxttf3GLQvG+zT70Z+WHUUH7mU5OBvUMmR3Fesmub+JnhO08beCtR8O3TCJ7hN9tPj5re4XmOQHsQwB+mR3rL+CPii+8VeBo21mJodf0qZtN1iE4ytzFwWwOzDDD61yz/eU1PqtH+jNF7rsdxRWbquv6FpMqxarremWEjLuVLm7SJiPXDEHFZUvxC8BRcSeNPD4/7iEf8AjSw9KUqidtBVGuVkvxNmMHw28TTA4K6TdYP1iYVVS2aL4laJCeVsvCATGO7TRj/2maw/iL4x8Ja34C1vR9J8SaffXt9aNbQQ20vmPI7kKAAOp5ra13xBoOkfF2/t9W1rT9OdNDsooFurhIt482dm27iM4+XP1Fd0FNYeo7atkNrmR2unf8fsX1plzzcSf75/nUHh7UNPv7iKXT7+0vEz1t5lkHT/AGSanuFbz5DtP3j2964ZJ+x+Zp9sjopPbvSO20dCfYdT7Vzp6lnM+MDLoWp2PjezjLf2cpg1ONeDNYuQXPuYiBIPYOO9XviVM2iWlv49tYWuRp8LJfRwYJksnwWI9TGcSDHUbgOtastmJonhuJlPmoQYcAqVIwVIPUY61ifDWabT31P4f6ynnxacobTmlGRPYSZCKc/e8s5jOe2zPWvbwEuem6Mzlqr3uZFvQtSOp2st0lpfWqKA7TXMagTccFNpIK/T6VZ07UbW+JWDzw6qGZZbeSIgHp99Rn8KwbWW70KW68JMoRdPUS6a2Pllsz90Aesf3D7BT3rZ0O9e6t2SZszRnOT1Pocf1rir4WUE5JbM1jO5ejkjlQvFIki9CVYEfpWP4r0N9Witruwuv7P1nT3M2n3oXPlORgq4/ijcZVl7g5HIBq/b6TpttqDX9vp9tDdMnlvLGm0suckHHXpUWktqST3FrqGJlQh4LpQF81T/AAso6OPUcEYPqByQlKEuZbo0dnucxBJLrPiS4vdDW28P+OI4lXU9Ivifs2pxLwJUZfvAfwzKCR9117Dce78ZzBre28FtBddBPd6jCLVT67oy0jD2CA/Ssv4madaau3hvR5rZZLm+1qBLeccS26pmaV0bqp8uJl4/vVau4R4s8SeIVutU1L+yrK4TT47S1vHgidljVpi2zDN80m3r/BXrOVGtS9tViYJSjLlizA1f+y2vJbDxZ4q1TxVqYC79A8MxvHFEc8b/ACm3495ZAPatfTI9V060jXwj8PPDWgLgYfUJx5oH+0sCNk/WTOa6LSNL03R7FLHSLC2sLVBhYbeIIv6dauVzyx7j/DikivZX3ZyGt6t4wstOubrxZofhjxBosULPeW9nFIJhGBliqS7lkwMnaSuccc0vhjboPiQeGra6kudDv7H+0tCZ2LGKIECWDceSq70ZM5IViM/KK64orfK65Q8H3B6155pl/wDZ/CHhC9ulIl0PX5dBuD3SNmkt1JPp/wAe7flWtOrLFUpxnuglFU5Jo7m/02x1Bdt3axyf7RGG/PrXLan4HQgvp90UOfuSjIx9R/hXZ/z70V406UZ7o76OMrUPgkeUapoOqaeS09q7RjrJGNy/mP61mDpXtXbFZWoeH9JvmLz2iCQ/xx/K36Vyywn8rPWo5z0qx+aPLYJZYXEkMjxuDwynBrodN8Yapb4W42Xad9/DAfUf4fjVzUvBEyZbT7sOOcJKMH8xx+lc3f6XqNgu67s5ol/vFcr+Y4rJqpTZ38+Exa6fkzvNN8YaTdMEmMlq5/56D5fzH/1qh1ZrfXPHfhPRYHEsMM0mtTsjArsgXZGD9ZZVI/3K8996nsLy6sLn7RZ3ElvNjG9Dg4z09xXVhMd7KopzV0vvOHFZJGcX7J2PoO7mhs7WW5mcRxRI0khzjCgZJ/IV5x8MY5m8JRardQ+Td6zNLqtypzw0771Xn0Qxr/wGuX1zxTrWs+FtR8P3lypiv4DbvOFxIiNw+McZK5H411uleKtEkhSHcbMIoVUkHAAGAARxXrYzM6OIgoxZ4zyzEUHeUbryNu/s7O/tjbahaW95AesVxEsiH8GBFcyfh94djjlt9PbVNNsrgkXVjZ38kdtOvdWjztAPfbtJ6dOK1tV8T+HdKjik1LW7C2ExKwh5hulPoq9WPsM1QbxFrOoTeT4a8I6pfgr8t5e4sbUH6yfvGH+7GazoKvPSmc0+VfEdKoAAVRgADA9qr6nf2OmWb3mpXttZW0Y3NLcSrGoH1bis+28K+MtSaObXPFkWmRZJey0S3Az/AL08u5j/AMBVajv9F+F3hG/i1TXn0xdTfAjudXujc3Lnp8glLNn/AHAPpXXDLJvWbsZOutkinB4ztdTkRPDGjaz4iVzgXNpbeXar9ZpSiEf7u6rr6T8QtUlI+1aH4bs3HJjVr66H4sEjU/g4+tWLvx9NcS/Z/DPhTWNVG3AuZ0Fjar/wOXDEe6o1Z0yfEDVER9U8R2WgR55ttFthLI2egM82ef8AdjH1rb2WEo/E7slSqSLNx8N/CzW63PjO8v8AxL5Tbg2sXWYAevECbYv/AB0mrcnj3w/Z2S2/h3Tb7XI4v3aQaLaB40A7bsiNR/wKs6Pwboa3qahqVvNrOpYHly6ncPdGIZ7BjtX/AICBXVWEbSW72ySshUbowMAfTHpWkMdTb5IqxLpvdmA3izxZMVmtfCumwWw4aK+1gJP+Ucbqp+rGpH8ba1bLuu/A99IvA/0O+t5M+/zslTa27DSr13aCxkW3fN4zcQ/KfnPoF6/hXmGgeOJIoYNLk1LRdKthdTR3Oq/amvbS4kSONgIJJWA3MHJKscjy2Ayeawp42tLUr2cT0aL4mWoYJfeEvGVjzgl9IaZR9TEXqtqHjj4S3cnk61eaPE7dU1TT2hP4+cgraj2oiMsgkt3UFGHb2+lZuueJ/D+k3KWOraraRXUozHas2+Z/pGoLH8BTWY1L2cb+gOirblKHw18FvEWLjTrfwrOxOQ+nXSRMD6/umFaNt8NfDkCE6RqHiGxB5DW2uXDAH6O7L+lczqFnN4oMlvpnwttLmPte69bR2sLA9wm1pm/75X61yg8B/D2w10nWvFEf9pQYY6P4SjltxEc9CIS0p9OSo9q7acvaK9SFl5kSXLsz0lvh/rkbBrH4leJY8HO27itLgY9OYgf1pbjw38QIVC2Xi/RLn0N7ozBs/WOUD9Kzh488Sah4l0nw3oPg+WzW4PmTz6xdKJoLReGn8lCzcnCjeyksenBroviN4xj8I6bC0FhNq2qXGTa6fbsBJIiYMsnPRUTJye+1erAVToUJK9kLmkZEen/FKFgH/wCELvR3w9zbn8OHq1/xW8a/v/Cmnynv9l1ndn6B4kqhruueLH8bWMeha9o0eh6rpoutNNzp5mEsiYMi7lkQ8o6uOvAb0qVtV+KEL5W28F3i/wDXS5tyw/J8VzVaWEjLlloyoue6HXWreJLUZn+H+uy/9etxaS/+1Qf0qmPGF2v+u8A+NYsdf+Jar/8AoDmtKDxP4+jT/TPBejSn/p214/8As8K05/HHiaEfvPhxqjnv5Oo2jD9ZFrJYfBv7RftKhmxeLLy5kSGz8C+MJpnbaFl08W6D3Z5GVQPxqydA8ea1Mwv9XsfDFgcYj00fabxvYyyL5af8BQ+xqUfEm7hubVdZ8D63pFlPcR273s89s8cDSHahYRyMwXcVGcYGRWfdXXijXPG2t6Hea9LolnpksZhttOgVJbu3kXKSmZ9xAyHUhFXBQ81p7DC0oOpul8yeabdjRfTfh18O2GrardWkOoTMAL7U7g3F5M3ohfc5/wB1Bj2pJfGXiLWYJP8AhF/C8tqMkLea7m2jPusK5lb/AIEE+tct/a3w58HeMI7H7VpUOq3Qla9vLy98y6jKKpUO8hZ/m3cDI6dK9DBDAMDketYVcxlFWpxsVGjf4mcrP4TutaBfxn4gvdZU4/0GAm0sU9vKQ7nH/XRm+lZ3iDxVD4Q1e40Sz0SY2UWjG+gTTdNaQJJvZcOIxhUwo5wOh5ruqpT6RYXF9cXksTNPc2f2KVtx+aLLHbjp1ZuetcPt5Sleo7/0jXlsvdIPB+pTax4S0bV7lY1nvbCC4kEYwoZ4wxA74yeOa1aypJtD8J+H7aK6vbbS9Ms4Ut4nupwiqqrhV3MeTgfWs8+KLjUHSLwv4b1bXDIOLjy/stovoTLKBuH+4rn2rONKdR+4h8yW50tcv8Unjk8GXek7LeW61hk020hmcqrSzOEVuOcLnecc/LVDV5tStbm3Txt8QNJ8NtIfl0rRkElzMOw8yQF2P+5GvsagsktYdTk1Dwd8PLi91JRxrnia4eIt/uGTfNj6KorupYH2clKpJIz9otbIm8YyaDrNzff2h4EbxQvh+IWd5qRlWK4LIgkkWAcFmXcCeV+Y4BJrR0Cz8SafAI9Dtz4k0K5jjudNubrURHNFE658p2ZSzgcFWOThsHpzkWtjp3iLXJoE17X/AAld6zl9U0J7dVM8oTEhimZTjci8tGxyBuGDk1Z0i2h8Vahqhlk1PT9J0mY6NZaZbajLbhPs/DSSLEw5bcu0EnCKp/iNd2I5HByqq66WMoXvaJuXEHxFZC1vofhi1Hrc6vM/6LAB+tZ4/wCFiWsnnXHiL4f6cB97ck8uB9TIlRN8NvBMkhkuNDW6f+9c3M0x/wDH3NXdP8C+CrFw1r4R0OJgc7hYxk/mRXBHE4aDTjA0cJvRswr/AF23hLLqnxr8I2UpJ+WztYM/lJK/8qzYNV8N3UpRvjf4hvnH8OmWEPP08u2avUrrTdNtjFJaadZwB048u3RefwFIGKrtUkDsBwBWlXEUqcnFU0EYOS3POY38G3V/ZaRqGsfEq9GozraxTXn2u2geRgcKWVY15wRWl4wGk6nZf8K98FeNdH8NXlhKEu9LA8tp49oJiJVldQwYEshLc9eub3xGXbpOl3xOPsOuafcE+ii5RT+jmqcOjaZqHjvx5per6ba31rJd2l0I7mESKd9qik4PvEa6KWLiqDqONvQiUPe5bkunnXPCOjW9jL4DYWcIAz4dkW4jUf3vLfZL2zwGJ9TV/RfF3hvV7trKz1aFb5Bl7K4BguE9jHIA+fwqunhIadaeR4X1/WvD4U5RIbj7RCvt5U4dQPZdtUtdh8SXFq1n4o8L+G/G+nqmS8ai1uifUJJujz7iRfwrkthqzvdpml5x6HZEEHBBBogTzP3xUsqk7VHc+tcBbw6Db6bC1h4g8S+AMHEdrqQ8yEfhNvQA+iOK3rC+8c6ZG3nabo3iTTHXcl3pM3kzOP7xikLIevIEn4VUcvfNe91+IOrc6pEWGYNJiW7xwvVYR2/H+f0qu1zJcMxlOSpI4Py59q5+78WaLYW8Q1OWfQ1dsOdSiaDDHoC7fIc+oY1d1PXNG0fTor6+1S0trSQhYJWkBWUnoqAffJ7Bc5rDEOp/DSshxS3ZpVjeI/EulaD5Md5LJLe3OfsljbRmW6uSO0ca8n68AdSRVGBfGHixymlwTeFNH3HOoXkStezgH/llA2RGpH8UnPoldd4W8I6L4dlnvLC3d766wbq8uJTNcTkdN0jEnHsMAdgK2w+XSkk6miJnWS0Ry6eHPFPimTOvzP4f0UjJ0+ynzeXA/uzTr/q1/wBmM5/267fQtH0nQtLh07SNPt7C0hGFihQKB7n1J6knk96j8ReIdG8O2aXetahDZxSOI4t5+aVz0RFHLsewAJrirvVvFfiqc/2YJ/Cmjk83M8QOoXIzj5I2ysCkfxMC/wDsrXqXo4WHYx96oz0D+0LE6k+mre25vliEzWwkHmLGTgMV64zxmvMtYj1HxT461vw94j1KSHStP8mS30q0JiS9t5F4lnkHzON6upjG1fl53ZqtrGkad4Il0/xZo1s0QsbvOryEmWa6tpsJK8jsSzbCEkyTwIzjFdB8Tom03U9E8aW+4pZzfYdQ2Hh7OdlG8+ojk8t/pv8AWsXW9vQk6ejQ1HlmkzUtre3tbaO2tYIreCJdscUSBEQegA4H4VJSngkUV88/U7RySypjbI4+jVOt/cr/AMtM+xFVqKuNWcHdMjlj1RoX8zPYwFsAsdxArPq5qfyiCP8Auxiqda4t3qa9LE0vhErTht3bTCse3dIcnPHFZqjcQvrxV3VG2SxRLx5SDn3qsO4xUpy22+8Kl21ErSwSxH94jD0OOKw/G2qS6L4S1LUbaPzbqOAraxd5J3IWJfxcqK6CO9uE4L719GGa5rxR5GueNPC3h/7KwijnfWLsqflCW4AiB+ssiH/gBq6NCnVklB/JilOSTuUYbNrfxd4e8LwlGtfDGiCS5YHrczDyo/x2JM3/AAKvMf2nvgnr/wAVdc0bUNG1XS7FLC0eCQXZk3MWfcCNqnivW/h1azatb6x4qZQJtb1KWaNWOD9mjPkwfTKR7/8AgZroZYZov9ZEyj6VtialWFf2kVtoTDl5bMwvAukTeH/BWiaFcyxyz6dYQ2sjxZ2MyIFJXPOOKu65ptvrGjXulXQzDdwPCxxkruGNw9wcEfSrtFeapS5rrc36WMjw5InjrwLqHhrxKoGp2wOn6oqcFZlAKXEfcBvklQ/1FV/BuqXVzDcaLq7Ea7pLLBfqV2+bx8lwg/uSAZHoQw6g1B4ji1DRdXi8Y6FZvdzxxiDVbOJcve2gORt/6aRksy/3huXuK0vEGlW3ivTrHxb4SvoU1eOEmxvQD5dzESCbeYd0YjByNyMMjkEH23GONor+ZHLd0pa7GnS1g+H/ABNa6ldf2XfW8uka4qkzaZdYEox1aM9JU7h1zwRnHSrOu+ItC0OSKHVtVtbWeb/UwM2ZZf8AcjGXb8BXjOlNS5banTzK1+hpuyqpZmAA7mqupaja6bZSX1832e1j+/LKQoH5nn6Dk9qyUvPEOqg3NhpK6RZRkn7brC7GC4++sAIb3+cpWJFf6bLdw3PhxL7x7ra7hHqVy4j061buwfHljnjEau/vXbTwMrc1V2Rk6ieyLV7f6n4k0ye7FzL4Q8LQhje6nfL5F5PGB/yxRv8AVIf+ej/N/dUcNVfTIbXxNb6XawaX/Y3grS2WWxsJUMb30qHKSSIfuwqcMob5mbDMBgZ2I9BuNTmt9Q8YG31u9gkE0ESrttLZ8cFIzncR2d9x9MV0Pm3Gc7YmX+4B19s9M1U8RThD2dBiUJPWQ77wzyR70nTocfSmERIomiz5B6gj7h78enqKkXkjuK85x1sbXOG1K4uc/EjXYJMtaabFo1ic5AnMbO2P+B3EQPutbVp4M8NwaNZ6ZdaDpN4LW2jt909nHIWCKFzkjPaubs4S3g/wxaRuzN4n8Ttqt0O726yPc/lsihX8RXqBbTW/glT6V62Jh7kIRlbQwjLVuxwj/Dfwb5pkt9IksHJzmwvZ7b9I3FZ0Gtaj4f8ACnjy80e+1G5+yXsWlaSt7dPclLpljQlS5Jx5swGDn7leiX82kWNhc39xdmOC2ieaVnHCqo3Enj0BrznQrO4m034eaDezCG9upZ/E2pq38RGXAb/trPHj/c9qvCRqxcpSd16im4vZHoI5IHqa4HwN4B8P+J/7a8Y3txfW+t3+pXEcktheyW4tTbuYYxtRgrOFQMS4OSfTiu+rj/HHw+0fxNYaqqTahp19f2rxNLZX8sCu5TaruiMFcjjkgkgc9MVw4KtTot8/U1qRclocv8P7PxRJpcmuJo3g/wASyatcPcnUNRLxTEA+WMARuDGVjVlwQAH4Heu0t38bLjboPgS1/wBwzvj8o1rF+BHiefxD4FistUiW117Q5DperWoAUxzxDbuCjgK6gMMcdcdK76uj69UhU5JbIz9knG63OY1rxJ4x0G1tLy6h8NSRS39raNFbW8wc+dMkeQxbGRuz07Vq/EbV5Lfw9q1xoOj6T4i1DSirXunXBy4iI3EYCsd207gMfMAcZrG+JeG07RIyMh/EWmDH/byh/pWLd6ff2/xO8ZeLtBWWTVrC/to5LVGwNQthaQs9uQeN3JZG7N7Ma7qNeUIOVXqzOSUn7gy0gtdbsLe+n+DXhTULW5jEsN1pd/BmRCMggtHGf1qE6b4Os5gT8N/iDpGBnfYXcrpn2ENw38q1rHUNL0K7g17RpFbwZ4hlJZhwumXpbaQyn/Vo7ZVhxslGMfMcXPiRd6xY2thdWMupwackrnUptNgimuIk2/KwSQHKA53bQW6YGM1z1cRVp1ORpNdC4xi1dMwZr3wykIk/4Tz4jeHVXouoWcrIPqZ4H/8AQqu+Fte0ea4MNr8ZtE1Wfkxrd29urbfYIyfjxXQeHtbl1e9uJYLNZrCCQwLObj5pJFCkkJjG35vvEjkdMEGtS9sbC8iS5NjDKxIzmFWOP/rGs/rMXpOmrj5H0ehkxWXjGZt0OseFb9i24t5UseR2KkO38qoeIdG+IFx4h0bXbXRtFN1ptwQzQ6k+2a2k4mjKtGOoww54ZFro9R0Hw9dEwto+nLI0f3ltlGfXoOPf61zqeA/C63O63sbrTLlOpsdQuLcD0OEcAirdehRmmo2FyzktWbPxItpf7JGs2lnLPeaOjXCxKuWmgI/ew++VGRj+JVrGsrmG3ktdQsJRPZ3EKTQSA8SROAQR+Bra+Ect19g1+xub27vl0/W57WCa6lMknlhI2Cs55bBc4z2wO1c5/Zq+H/EWoeFd6C1n8zVNFj54jY/6RAP9xyHA7LKB0Wu2drKfR7kR6o7VWDqHXlWGR9KSSNJI2jkUMjgq6noQRg1k+HLvdE1qzZZOUz6d/wDPvWxXz9ek6M3E6oSUldHO6VY/ZviFolmbue5gtLS9u4FnO5oR+5jChjywAdsbsntk1V+E8kN14Kh1SGZJRqd1dX7srBvmlnd8EjuAVH4VpWyOfijbkDiTw9dIn+8J4Sf5isT4XwXK/CDw3Hp0kNndrYQklosozqMMrgc84IJHNdVb/dIepnH42drWb4pdo/DGrSRsyOtjOyspwVIjYggjpVm1nfyLdb5YrW6l+XyfNDZYAkhTxu4BPTOB0qdlV1KsAy9wRniuBXTuas8s+H2oeKZ/Evg6PXWs47ebwtNLGLa8llM7ZtvnlDqo34I555Zua2tQ0y4u7zx34Tt2T7VqlpDrmkKRx58YCHH0lhiP/Awa7hYo1K7Y0G1dq4UZVfQeg4H5D0FYXi+11KKSw8RaFbLc6rpMhYW5YK11buAs0IY8BiArLnjcg9c124fEqNa8tmZzg+U0PDWrQa94fsNat2BjvIFlx/dYj5lPuDkH3FaFeeG/8Prd3tz4b+Jml+Fobt/Pu9K1W1TzLWZuXZEkdGiLdSuCuckdeSNvC99agXnxJ8X+Iuf+YRFJGjew+yxDP/fRrSWXS5m+ZWEqqtseh4PoaK81/s/wQZCP7E+KceeftPm6lx748zP/AI7Wjpq3XnTL4F8ZS69NaRh59B10lbjYT1WVlWVCcYBkDKfUdal5e2vckmxqr3R3NIwDKVZQQeoI61hWfi3QpNBOs3t7FpUMUnk3Ud9IsT2s4xuhcE8OMjgZzkEZBBMDeJNR1JhD4T8Mahq5ZSReTj7FZj0/eSDcw/3EauSOHqTfKol80Y6kniPQ/D6afdaneRC0jtoXnllhIXCqpJOOnQGue0rwNrV/4Y03V4zAJ7y1jne2YlTGXUMFBPXGcHOOldC3gnX9dhdPGPiNBYzLtm0nSYfKhcd1kmfMjg98bAR2r0VVCQKoAAVQAAMAV6FLJ6cov2q1NIZrXpNezl958+6lpeo6a+y+sZoPQspwfoelU+o9c16Xe+MNc1+W7tvCXh+zmtYLqS1bUtWuNsDvGxR/LiTLuAwIydgOODWfZ+Cnlnnu9c1hr64mGAltax2sEXOflQZYn3ZjXj4zLYUb8lRPye57mGz3m0qwt5rY4a2ke1u47u3byriPhJV4ZR7Gus074ga9axFLgW96P4TKuG/MUmoeCLuPLWV0k6/3XGw/4Vg32i6tYjN1YTRr/eC5X8xxXHSqYrD/AANpHdJ4HGL3rN/caP8Abuo65cf8VJ4q1Szt+R9j0iIW0TD/AGpBmY8ejLXReFdO8E6W4bQ7XTo7lus7HfcOfVpHy7fma89HPSkY4+vpWrzKvPSbuc9TI6G8ND2p5FC7t2fTHJJppBhAd13zNnYnZR3/APrmvK7WabS4xcNNKLlh+7jWQ/L+X6mp7XxVrcBJ+1LKSefMQHj+da/WYxV5LU4ZZRUl8DuenKpBLM2WP3m9amgdo51kGSQcn39a4GPxZrF3aN9ntbOFwcCSTcRnPPA9PrSGz0G7sZJfE2pa3rHl/OLO3X7NG59AsbAt9GfFdOGiqrT5kvU4K+Er07xcG/Q6jxb4q8M6Nfpa3uq2/wBquBuSyizNcSn0WJAWP5VkQXHifWoYodF8Ew6dp2cm414iAKB/EtugZie/zFKq6ddajFAE8F6N4d8LWjrteS5RZroD1EcZC5/33PuKuDwfBqDx3PifWdV8SzJyFu5vLth9IItsZ/4EGPvXp1Pq0Jubd32WxxctS1mrGPqN/pFtqVxZa746vdfuGG2XQvDtuRsHfd5W6Qe+91FX9Cg1LRikfhHwdoXhrT5Vyby+Hm3TE9mSM8/V5TXVWFnZafbi30+zt7SIdI4IljH5CpBiIsSoaFh86YyB6kVm8e1ZU42F7Lq2czceEZdXMjeLPEusa6jnP2QS/Y7VfbyocFh/vs1WdSn0XwT4eaWw0yC3jLLDbWVjAqPdTscRxIBjLMePpkngE1tTyxWcTSTTolssZk852AVFAycn0A5z6daxPA9m/ibWR421C2eKyhVovD8MuQREfv3ZU9Gk/h7hAD1c1FCFXE1bTei3Kk1BaFrQrW18CeGtV8U+KLlH1K5UXOqXKrnnolvEOpVc7EUfeJJ6sap+FbHUbi8ufFXiKFItZ1KNUW3GGFhag5S3B7nJLOe7E9gKgiuv+E48TLq+0Hw3pMpGmAj/AI/roZDXQ/2E+ZU9W3MP4TXU/lWmPxK/hU+hNKF/ekeeJpN0uk6n4M08KNU8NzLrfhhyDhoCW/cZ7gEywH0R0rt9C1S21rRbPV7PeLe8hWZA/DKD2I7EHIPuDWN46luNIbT/ABfaCRm0aYteRxrlpbKT5Zx/wEBZB7x+9L4dU6Z431Dw+syy6fqgOsaNLuGxkc/6REnrtdhIP9mYelKa+tUIzj8S3BNQk09mdLQKuLa20eDPdqT6JS+dZxY8m3Ln1euT6ty/FJI0dTsjH1zSINe0S90a8jeS2vIHhlC5ztYdQexHUHsa4w6nINO0LxnfW7pqWkXDeHvEGTjajOqea3+yJBFICeiyMa9Ik1CdhtTbGv8AsiuLvtPtI/HU9rqIjfRfF9k9hexuT812iHyyD2Lw719cxr3rtwk6N3RTvzeRlUUtJG5d6Xb3WsWepSr++tFlVAACCJAoO76bR371LqV9ZaZZveajd21nbRrlpriVY0Ue5biuKltvEWh6RY2HjT4jaJ4egixbxy2iK13fKnAYtLwrkDkIjc980ywg0a3umPhbwHqfiK9J3f2v4kldIs+oacNJ/wB+4wKhYBr+LKyGqq+yjYh8Yf2sQnhHQtT8RZUlbqJBBZZ9DPJgH/gAaq3iOTVbGwhk8Z+OtG8HJKf9RpoEtxJ/sLJMCSf92PNST6v400TXNF1nxFrmmHSJ7pbG8sLOz2Q23m/LFIJWJdsSbFP3RhzxUXgPSNO0XXPEOjSWVr/adhftKlyVDTy2k5MkLFzknGXj6/8ALOtuXD0qftYrmFeUnytmNHdaHoyXHiLRPh3qmr/ZczXWteIZSkxiXl3iE26UnbkgBEH8q6XxR/aGteO4tMm8UX9rod1pSXljbac6wNdYfbNvlA3kAPCRtZeHOa6WRElieOZFeN1Kurcgg8EGvNd0ml+DYJWIa9+Hmq+TKTyzaW4xk+o+zujf70PqKqjiZ1ozhs1tYJQUWjtfD/hrQfD6/wDEn0m1tZD9+YLumcnqWkbLt+JrXyfU01GVkVkYMhAKkHII7HPelrxpNy+J3Zuc98QLG8udAW+0uPzNV0eddS09CcB5Ys5j+joXT6MarWmp2a+M7LUrFozo3jHT0u7aXv8Aa4kGQfdodp/7YmtLVvFGhaXff2fc6gj6jt3LY26NPcsP+uSAt+Y71g+HPDGs6x4H1GzFpcaA1vrX9o+HDqEa+ZbLuWTDIjHahdpU25B2NjA6V6WDpzq0ZUpLToZVLRkmdsKWuE1fVJoCV1P4y+DdIYHDxW1lEWB9Myzsf0qG1ufD86EXHxe8Q6qD2061jUH6GGAn9az/ALOqfaaQ/arsenSK02mRMM5jcrwO3aqMhWIZldYx/tHFecXdn4JVSDpfxP8AEu45IMt+EJ/4G8aVZsINH4jsfgjc8ciTU5rVST/tFpHb8xW1XCQnZua2JjNrZC/GbX9Dt/h3rltJr2mx3n2UvBEbuMO7owdQq5ySSowB3rfluEHxcvo04F/4etLr6lJpl/k61kyt4rtY5ptL+HPgXTBGjOpkuy7nAJ5EcA549fxq5cTtf+PvCXiEosa6l4ZuAyg/KG328gXPtuar9lTjh5xhK/Um7502rHU0yNo2uFR2+XGQM8FvegIsimSXPkD7q93/AM+lYNx4k0S6guBocM+tXtuxje20uMTMGGPlZgdi9e7DFebToylsrmzmjbvI/Pklt7iHzFfIVCuVK+p/rXMeKdB8K6WIbv8AtGXw5fk4jl024a3llYgjAiTKyHnoUbtxWlplj4z1yMf2tdReGrcsQsFmwnunXsHlYbI2/wB0N7NW54Y8I+H/AA+W+w6eFvn5e9lcy3E3uZWyx+mcV6uHwVRO7djCVRbWOS8CSeP7i9ax1y1jvPDLoQs2sWyR30xPbyo/k2e7hW5+7XV6D4D8H6PqZ1fT/Dmm2l+3IlihA8vP9wdEPqVAzgZzW3d3Nnp1rNf6jexQQQJuknnYIka+pJ4H1rlbb4j6Dda9ptjYQ39zZahMYY9UEBSz80qzJGHbBcttOCoIzgZ5FenolZmWp119cW9jayXdzPFBbwqZJZZnCoigZJLHgAVwknjfVfEb+T4I0+J9O5D61qCMtuR6wR8NP/vZVPc122uafaazo95pN9GJLS8ge3nQ/wASOuCPyNcJ8N726uvCFpb6iw/tLTi+nXoz0lgJjJP+8FV/o9cmPrzo0+aJdKHM9R2heFLLT9QOsX1zc6zrjqVfUb4hnVc/djQYWJfZQPcnrXQGoL66tbCzlvL65htLaJd0k0zhEQepJ4Fc9/wlU+pskXhDQrzxB5oJW8GILFD2JncfMP8Armr14ShVxErpXOnSCOju7eG7tJ7O5iEtvPG0UyHoyMCGH4gmsr4fC1134f6j4N1CSSZ9JMuh3hZsuyKmI3z6tE0bZ9Sa5rW4rNrprLx14ylvbzaHPhvw2kin6P5ZM7g+rFFPoK0PDviO80XV9Hsx4Js/DPhnUZzaxO8y/akuGUmIyxoCqhypT7zNkqDivXwVH6u2py1fQwqS5tkUvDvjrSNJ02LRvGWtQabrlizWlz9uJh88xnaJwzAKRIoV8g/xY7V1unaxpGpRCTTtW0+8Q9DBco/8jVX4la34n0vXtD03R7TQ5rTVPOiZ9TSUos6AMibk6b0EmMqeUx3rDaPVJFdta+E/hO/7l7C8jLt+EsSf+hVjWwVCMrc1mXCpK2x221sZwcetOhXfIi+rAV5jLZ+D5LofbPhf410KQHPm6ZK4Rff/AEWc/wDoNXBJ4YsYR9h+JPjPQyvIOpQvKq/X7TCf51ksArq00xyqO2x6TqrZvG/2QBVWuD0zVZrqdhpnxn8IazITgQ3tpErlvTMUqH/x2ttIvibCwMmieFNShP8AHaanNCSPUK8TD9fxpYjA1nNySuEKkVFI6jT08y8Qdgdx/CmXUhluHk9TXOx+JvEWltIL74b+I2OzHmWUttcr74xIG/8AHaYni7TVjDXtjrunHuLvSLhMfiEK/rUVMPVhRUeXW+o4yTk3c6GuDvtYvILPx14ktPL89Wh8PaMSeHn+6Tnv++nwf+uVXdV+JPg2w0+7uE8RaZJdQQSSx2jTBJZWVSQgQ4YkkAYxzmsxdOuNOs/BHhu4hBewtpde1Utz/pjcJn6zTyMM/wDPP2rbL6Ti5TkrWJqyWiNnS7yTR7SDTbba9vZxLbxk8Hao25z74zXW2GpXLW0cjqMOudr88fWuFJ4znr61dttUvIQFD+Yo/hk54+tdtbCS5b0dH1M1UV/eO1M9pMT5tuY2P8SUfYo5Obe4V/8AZbg1zlvrkLDbNE0Z9V5H+NaEF5azEeTcRufTdg15tSM46VadzZf3WXJrWeI/OjbR1YDNclc2GqeGL6+17ws8ElvOxuNR0e4k2QTN1eWJ/wDljKR1z8jdwpy1dNc6w+nhPMdyHOAuM1g/EbWbW+8IS6dbx77nV54dLiMXBBnbY57YxHvb/gJq8PTs1KnK1++xM2/hkacv/CH+PPC+j3WtWNu8Gp2y3ljFfYiuUDBWyhB3KwBXJQ8ZHNT6V4Q0Xw3ZSnwxpVjYXrA7LieJppZGPeRyfMf6Fq56/wBM0fXPG139u0u3n03Q7OHT7KKSIECR8SPtGOCFEIGOntSt4b1SzO/w74v1nSCDxbylby3A9AsoLAf7rCvRnjaVObjLcyjSk1oc7eeFPHlxqzXnjbRLfxrGsheBLTVBDbwr2AtJFVGPu7uc9634/FwtdtteeDPF+nRoNq40hpY1A448guAKuwal8Sbe5EDQ+GdYgUDdMjzWcv8A3yRIuT9QKut4lv4Di+8Fa2/cvbTwzgn8HB/QVlUjh8S7uQ1KVMxJ/iL4Lt2CXmvRWDn+C8gltyPwkUVNa+PvAtycQ+MdAc45X+0Ih+hNb6eLLJYg0+m6/aqesVxpczAj6qGA/OqUvi/4eXA3XKw9OftGkyjH/fUdZf2dRStzlqvLsNg8QaGz+daa5pc2cblS8jO//wAe61leP9Xt7PwLq91pd9BI8lq8NqI5VYpNJ8iYAP8AfYfSrcviL4Nt/r5fDCn/AKbWSKf1Wo08T/B+zkS4tNS8JQupyAiRKcjnI44NOOXwTXvXQpVn2M8Q6fZ/EPStGa8iSPwr4ajgUPIFBe4YKMZPUJbf+Piulk1fSo/9Zq2noP8AaukH9az77xB8J72QX2oX/ha8SQBRNOscjcdFywzj27c1EPEHwVXG2fwfz/dtYjn8lrTEYJVqjlKQoVHFbGT8Q9Z0nWNDj8Mafq9hd3euXcGneVb3SPIIpHHmthSTxGHo1fxd4N034p622ra7pmnz6bZW2mwxTzqjBTmZ8KecfPGM/wCzXV+Hdd+HV1q8Fn4fk0f7fIG8lbe0CMdq5bado7c9elSXHjTwdDqFzAzvNdQTNDObfTJptsi8MpZIyCR0PNVHCU4UXT5rITqNyvYh0DVrHXdIttW02bzbWdSVyu1lYEhkYHlWUgqQeQQRV+ud8YWf/CH6zceMbKKT+xbzH9u28YyIXHC3qqBnjgSY6rhsZU10EbpJGskbq8bqGRlOQwIyCK8jFYZ0J26PY6KcuZHlHjFovh78Y9N8Yqoj0bxb5ekawcfLDcr/AMe05x/e5Qk+x616yeCRWH488M2HjHwfqfhvUR+4voGQP3ik6pIPdWAYfSuf+CHiS41vwedK1eQnxB4dmOk6urHLGaL5RJ7q6gMD7mpledJSe60fp0GvddjR+JQ/0LQW7L4j00n/AMCEH9as6Cy/8J747TuNTtmP0NlD/hUHxRj/AOKUW5PC2Wo2N2x/urHdRMx/IGpbJTa/FXxor/Kk8Wn3QJPBzG8efziruo2qYRxm9mYzup+6UtXgsfD+r3a6haRT+FPEz/ZtXhcZS2uXARZiOyS/KjejbG7sahs9Ea8Y+F/Fdv8A2he6KS9pcGVla7tWGElZVIBPBRwcjK5/iFdZcQ2d7bz2t5CtzDMhjERGVdTwf89q5K0vNWksGN08s3iHwfOftmxf+P8A09wdpUHqWjwf+ukLCrpxc6bpyfvLYV7Pmib1voejw642uxwLDd3CbJpo3ZVYYAGVB2g4AGcZxxmtaWeVV3x7Y404VWXlv8PwqO1urS6sxfQTRPazjzYZAcqykcEfXr+NPilRi0p+eTJEadMe/wD9evN9pK+pvZFvWUH2i2cZV3iJOOqkdD+pFV1XHzM29j1bGM/4VcvF/wBFtpDyzJycfTiqmOferxX8R/IUPhOAttX1jR/AXjjVdBhWfUovFpW2hc4ExM1shQnsGBZfbNdP4hjj8deAtO8TeGmX+0rYrqWlbzj98oIe3k7gMN8TjsSe4rk9PbHgbWz18/x+i/8Ak9CP/Za6bwzPH4Z8d3GjMXTT/ELPd2PH7uO8UZnjB7b1AkA7kSV7cKqXLTl1RzSjvLzMuw1CG5gsdc04k213GJowx5Unhkb0IOVI7EV2EEiTQJNGcq4yK5PVNJfQ/GN1psKY0jXWe9sOQFgvVGZ4QOwkUeYP9oSVpeHbra7WkhPzHcuT37iuTGUXODf2o/kaUpe96kXiW/bRPEvhrXnVfsa3b6feSE4EKXAARz7eakQP+9UfhCP+xtU1nwjcTDzbO6kvbND1azndnUgdwjmSM46bR6itzVbCz1TTbjTdQt1uLS5jMU0bdGUjH4HvnsQD2rjEstS1AJ4bur7PjHw8hvNC1KQYbULTO3ZIehJH7uUdiUkHJGMMOo1qPsOq1RU04S5jtNSsLPUbRrW+t1libqD1BHRgRyCOxGCKrXtzNpVvb7bW5vLaMbJ5VffLGAAN5Xq/fOOeMgHJweGtZtdf0eLUrVXiDFklgkGJIJVO14nHZlYEH6ZrSrgleLszYajK6K6HKsAQfUGnVQ1SzvJ5Yrix1B7WeLjay+ZDKp6q6cfgwII+nBkbULRNQj0+SYJcypujRlIEnXIU9GIxkgcgYPepfkAt1p2n3cyzXen2lzIgwrzQq7KPYkZq2pIUIvC9Ao4ArE17xHY6Ve2+mLDc6hq1yN1vp9nH5k7rnG8jgImeruQvvUFt4T8TeI2Mni7U/wCytObppGkXDBnGePOuRhj7rGFHu1dVDB1a22xnKUYjta8XaPpd7/Zavcajqu3cum6dEbi5I6AlV+4Pdyo96py+FvFniq/sNT1SGy8KNp9ys1pJBJ9pv9oPzIzDEaK4yrL84IPsMajeIPBvg+4Ph7w9p/2jUFI36fo1qJZFP96Zh8sf1kYVTuZfHuvyMJ7238J6fu4isitzeyL/ALUrDy4voqsR/er0Y0cPhPem9TGUpVNEbHiHTvh7oGrTeMPEFtollfybVN7ebdzEDC7N38WMDKjccAc4FZ83jrWdWbb4P8K3M8W4A6hrBazt9vZkQgyyDr/Co6c803RfCeg6TILiGx+03oJY3167XNyzHqTJIS35ED2rd5Y4ySTWFbNHtTRUaOvvHMeHLjxddfFpLTUvEcNzp9rpDXN3ZWtqsMMcskm2EZJZ2OElPJxwOBXd+LNXg8P+FtU1u5IEVhaSXDcZzsUkD8SK5X4Sxfb5vEnido2VtR1R7eFm729qPIQj2LLK3/AqX4vubyz0Xw1Gqv8A2xqkSXEZPW3h/fy59iIwp/3vevUhOUaSlLexja8rIZ4L0xdH8JaXpwTa0Vsvm89ZGG5yfcsWJ+tbFDcBmYgKASSeAB/SuYuPHXh03YstLludfvN20waPAbsoemHdfkT/AIEwr5pKdWTcVdnbolqdPV1V+0aa3ALRHP4Vx19J42mjknNtonhPTETMl9qtyLiVPcRoVjH/AAKQ/SsHQh4F1rxNY6ZqnirV/GN7clxDKxkj0x2RSxQCILAzYBOCXPy816GGwNRP39EzGdWL1iaHiDXPBP2x7BlTVdTT71npUBubofVYh8v/AAIgVnWfhXXdQ1KG8j0KPw9pIO9pNTvg85GOP3SAhP8AgT5HpV3Q9Q8TaxFqFp4bg0PwVptnfzWLfZ7YXF0XicqxKELFHkYIOH4YVfj8GaX5/wBu1a51HXr1efP1O6aZQ3qsXESfgo61nOhg6MveXMzop4rEJe7KyOJ8QNpP2+eDQdRuPEt8knlvb6ZaNMIvQNKP3afiwqzd+HNct4vMfT3JK7sIQxU46HB616ekccEsKwRJArRZ2RqFUYx2HFS+x+hrzMRQpSneKt+J6FDNcRTVm7nnEVtJaW8UUkTxkKB8ykc96d9K9PsfLm054JgrvDjgjPAHB/SqV1pOm3HElpCD6qNp/St54XlScXdNFwzZNvnieeDrn+lY0V5eWNxIlrdzxBHKgK5xjPpXpN94asFQukssWO2dwNctceB9SkuGW3uoJNx3O2CpXP8AX8a461GeiSO+hj8NO/M/vRStPGGr25/eTRTL6SoB+owa1rPx1LJIqPpquzHgQyf41C/ha6tE/wCQb5gx95QHJ/rWNqbR6dJ5UcCxXLjptwQvrUclSmruRUqeErv3Y6m14g1HT9evdL0C8uBaaIp87Ui65NyFI222BnCMeWPoAvc42fG2sHxDLb+ENBvBBZXcBk1PUIW2mG3zjyYj2lk5Gf4FyepWvN+5Yklickk8mjpXTTzipTi4JL1MqmQ0pWkpNHs1tDDbW0VtbxJFBCixxIowEUDAA/AVJXj1tqF/btmG8uI/pIa1rXxdrUJG6aOde4kjHP5YrmWLi9ZI555NUj8Ekz02OFZ3EMiK6P8AK6sOCp6g+2K88a0mh0G90S1XZrHgO6W80vHztcaeVbauOuGi82E/7SCtPSfiAsE++70zIx1ifv8AQ/41Q1PxLZjxVo3iXT1lE9vIbW/iYBfOtJT8xJzyY2CuB6bwPvV7GBxtGMeVy3/A82vl2JT+B6fM7bTry11HT7bULGZZrW5iWaB1PDIwBB/Iip64/wAFXFppesav4ctriKTS45ftmlyhxtEMxJeD2Mcm7A/usvpXYDnpzXLVioSaTujJc0V7ysFY3jTRpdd8Oz2drIsN/GyXNhMf+WNzGweJ/puAB9QSK2e2e1J6VCbi00KyaZwi6lZ33iHwt4++xRJFr9qNKuw8IMlleIzGMbiMqNwmiI7nZxXeEnmuC8UeF9euItb0PRV09dG1+6jvLi4mndZdPnBQyPFGFw5by1YfMuH3E5zXfN17/nXbjakKsozi9XuZ04uN4mf4j02PWtAv9Jlxi7t3iDH+FiPlb6hsH8K5aDW5bx/CPjKa3jilvw2ga0Af9RcBjsz7CdHQZ/56j1ruOtcVPoLXeq+K/CO6KK18RWg1XTm/543se1ZHH0cW8n1J96vAtT5qMvtCqpq0ju4bWaQDZG2PXoP1rnNTtotK+INjHeQwy6f4nspNLvQfu+bGHeEHPXcjTL+AFX/C+uXut+GdPv7tvKuJIQtzEhwI5lJWVfwdWH4VX8W6MNe0drIXLWtwk0dza3IXcYJ43DpJjjOCMEZGQSO9KjVpYepsxNSmtWc14Y1TxVb6Wvhmx8G6neappbNZG6uz9msmSNtscvnNkuGQI2EVjkkcUviZoLe5jtPGnjiWOeRCRoHhuNxNP6jK7p2HuvlitO60LxFru4eKfFlw9o3XT9IQ2UJ/3pAxlYH03KK2NG0fStGiaLStNtbJW+8YYwrP/vHq341q62GpSbpxuxRjOasznvDUesW1u9r4S8IaT4M05o+Li9QT3svu0SHGe+XkY+oqtqVrqPg++07xhd+JNZ1g21wsGrG5lHlm0mIQlYUAjTy3KSZAztDAk13FRX9rBf2FxY3Sb4LiJoZF9VYEH+dYLH1XNPp2KdGKVkcj4R0bS/D/AIs1/wAMDTLKPy5v7TsJEtkUtbXDMSm4DJ8uUSL7ApXaqzKNqsQPQV5yuq31v4a0bxDqFyXv/CV8+jeIW28yW77UM30/495voWr0SVljR3kZURAWdmOAoGcknsODRjo2q80dmFLbUDz1pe2PyrmYPGenaldmz8M2l74kmH3n0+MG3jI7NcMRGD7BifarEPh3x3rnzaxrFr4bsyxza6SPOuXX/auJBhD/ALiZ96ilgqtTpb1HKpFF7xBrWiaDZifXdUtNOt3+UG4kCls9lHVjjsAa5nS9L8Uar4F8C3mj2dtBeWNoYLhdT3xbYmjC7ggG4nKKdp259RXX6B4N8M6HKstlp0bTdWvLmRrm5kbvmWQl/wAM456V0UkhAE0j+UN2cZwNvfP4flXsYbBRoxak73OedRtnEyeA11v/AEnxlrF3rSqw22ERNtZRnvujQ7pPfezD2rsNPs7TTrJbPSbW1s7WHoscYSNfoq4H41zV58QNFbVpdP0G2vfEVyoAkGmxBoI2GciSdiIgfbcT7VlJJ4y15i2s6paeHdPQZFlpTedPKv8AtzsoA+iL/wACraVajQ0bEoSkdX4o8R6H4fsYbzWtQtrFJWCojtl5ST91EHzOfQAE1zUXivxXrky/2FoA0uywQL/XEKyEeqWyHd+Lsn0rT8L6JpWnXYeOyUTMpHnTEyzZI6mRyWyfrjtV2YeWZPMIATJYseAB3P5Vw18e+RSpmkaav7xzEHg+0uryPUfE1/d+Jb+N98b3xH2eI/8ATOBf3a47Ehm96n+IGm3Gp+EbyGwVft9qEvNPz0FxCwkjH0JUL9DUUXjGy1G+ax8M2N94kuFyGexQfZUI7PcMRGD7AsfasnxE99bxp/wn3i+28ORTqfK0XQmaW8uB6ebt81j/ANckX61yUqOIqyU5FylBaI9R8PahFrOh2GrQ5WO8to7hRnoHUNj9cVxOr+H/ABBpvirW9R0a+0bTNH1MR3V3dXm93gnVBGxWMFVwVRCSWHI6HNafwu1rRrqwuNB0jSdR0iPRVijW0vlxKInTcj8sxwfmHzHOVOeazvjhZ2/9iaXr15Ck9nompxXV5DIgdHt2zFISp4O0Sbxn+5Xt1Up03zK5zq6ZyVi3hu7vVutIs9U+JerxZ8vUdQkCaZA2f4GIEIIP/PJHf371011pXifXlT/hIfET2Nnsw+m6ITBG3s05/esP93ZVvxhrUPhnw1NqrRw+RbSQRkFtqIjypGW4HAUOT07VH4a8S2HiDUtUt9MnhuLaxaFRPG+Q5dWJHTqMfrXi1sZWlH3FZHTGEU9dy7oOi6RoNp9l0XTbWwi/iEMYBc+rHqx9ySai8WaU2teHbzTo2C3EiBraQ8+XOhDxP+DqprVpK4VOSfNfU1toYt60nxI+FEN7ZhLXVSi3Vuhbi21CB8+Wx9pEKH2Jq54e1JNZ0Gx1VI/K+1QLI0feNiPmQ+4bIP0ql4Okj0H4g6robzIlvrcf9qWEJ4ImTCXQA9yYn+rMe1ZUN5pvgnxfqmg6peW+n6bqU51LSZLiUIjNKf38AY8AiTLhfSXjpXr4yHt6EakNzmpvkk0diOKXc2Mbjj601SGjEikMhAIYHII9c0teMjpRVk0HRdVukXUNG028yeftFpHJ/wChA1h6l8OvBMl9JLb6HHYtkgNYTyWpA/7ZMtdlpCj7Qzn+BCRVMnJJ7nmur2k4UYtPd/hYz5U5M5hvCU0EIj0nxj4s0wLjaF1L7Qv/AJHV6s2Vt44smYR+O01Bey3+kREj8YWj/lW9RSji6y2kP2cX0ObudY8SR+J/D+jaxZeGtWTUrl0YxwyRzQpHGzvKAxYHGFHUcuKxfE2s+Edb1+61G6s/GGlSWjy6cmv6artARE7BwwjLgqr7xmSPHXtVufUXh8SeLPFaRCZPDOkmwscYO67lAlkX6/8AHuv4kVu+DdJbQfC2maSxBnt7dRO6/wAcx5kf6lyx/GvSli5UqEXPVsxjTUpNdjmtMsNT1TS2ufCfi3w34xRST+9xbzfRnh3KG+sY96qXeoXWlEJ4j8Pazo+F3SXBg+12gHr50O7aP95VrrdX8LeHdWZnvtItXlbrPGnlTA+okTDg/Q1X07w74o06aOPw342vlt0BJs9Yj+3xMPTzCVlUf8DbHpVUcbTm0tUEoOKMTTbu01S1+1aXeWuoW/P721lWVR9SpOPxqb88imanbC8t5ZPGHw0tp5VJY33h253St/tD/VTA+wLGszTY9KvLmK08L/EZobjGE0bxRbHzifQF/Lnx2zlx9a7YVlLRNMzUbamzLJI6qHdm29Nxziq+nNFL42t5ppGFl4b02TU7r+75s4McefdYkmbn+8KW6tPFemWzyax4Unk8vrJo9wt2pHrsYJJ+AVjVPy7pPAssbRTR6h4315YY4Z0MU0VkuF2sp5GLeBjt7GT3om/LRCS8zsvAdh5uiRXdzcbb6+Zr+VJOCjTEvt/AEL9FrdlsbiP+DePVeapu25LaYgAklCR3GD/hU0c0sZzHIw+hrwatWlKV5xa8zpXMloxbJdsALKQSxJBqzEpeRU9TTbK+fLQzKjkHIzxkGr9ubZmMgQoVGTnpW9CnTk1yyJcmlqivesPtBwOEwBWaWZbiZQzY3Bhz6itSWENl0mRh1yTjFZkkFwHP7lt8vI9FUccn6YrLEQm5N2HTa2EeQ4+ZuvcmpbLyftSu+1gpOeM8+mKatpbjO5PMY9WbkmrFpHbwStLFAnmhDtxx+NTQpNVI6jk1ylKdFDFfLQO8pfAA+UZz/hThkHK8fSmqrYLP8zHlj0//AFCuc1HWNS1bUbnw94N8mfUYCI77UJRuttNz/eA/1ko6iIY7FioIrO08RU9wqVoLUVtUhm8fy3dzPGuleFdNlur+dj8sc8yjaufURIzHvh19ad8No72PwXYzaipjvb4yX9wh4KvPI0pB9xuA/CsKysdM1q0i8J+H2nufDVreGfWtVkfJ1a5VgzRhj/rVL48xh8o2iMcZA7/v6V0YuShCNGL23Jpq75jE8EalfWN+/gfxDNJdyJAX0vUJQD9vthgMkmeDNHnDf3lIbuwGdYxf8ILr8Hhebd/YGoyN/YczNkW0nLGyY9gBzEfTKfwjOt4p0OLXdNFv9oezvIZBPY3kQ/eWs6/ddf5EdGUkHg07RLiDxz4U1Dw94nsY7fVLYLBqVtEfuSEbo7iE9drffRuoII6qa66NSOMpckt0ZyXs5XWxqV5H49DfD/4t6V4+t1K6J4iaLRvECLgLHKTi2uT+PyMT2xXdeFdQ1OO7uPDPiI7ta09A/wBoVdqX9uTtS4XsCeA6/wALexGbXjbQrHxP4R1Tw/qOPs19bPCzEZMZI+Vx7qcEe4FeYk6NRxnts/Rmz95XRJ4v0f8At7wrq2hF/LN9Zy24YfwsykA/gcVzv9rM+s+CvGUn7yHW9P8A7Huwp4jux+8jJPrvWePnkFgO5rP+CPiDVtQ8LyeH/EEp/wCEk8OSDT9TVeS+M+VMd3XegB/A9KstpjrPr/ghbgWv9uq+raFI0WFgulIaULnuJNkuO+98dK7MLG3NQb32/wAzKbvaSO7fDKbiEZz/AKyPv+Xr/OsHUp4tJ1qHxKqJ5eRZag+7AW1kI2SHPGEf8g71N4P1o65oNvqqwmC8+aG8tjwYp42KyRn0wwOD6YPetC+tba7gZSqtFOGiliZeGBGCCPoTmlSqOKu/ij+QSjZrszD8J2K+GNRvfCskokjtmN3pEOfuWkjHCZ7+W+5c9lKevPRRR7BkhQxJJwK4J01b+wRdSK1x4i8EXZ3Mr/Nf6a69/UtFzg/8tYa7/T3S/giubJhPDMiyRunKsjAEEH0IPWs8bSfMnDaRUJaWZfufm0u3b0JFUh1FaYtyLGSBnQyD5wB2/wA81nJtyM9DWWLjaUZPqiqb0aPL7SQr4Atm6faviI/441Bv/iK7bxdoza5obWtvcfZL6KRLmwugMm3uIzujfHfngjurMO9cgsRXwZ4Gh24N54xnuSB/10u5c/oK9Hrpx0nCVNrdImmrpmRMI/iV8N4Lm1YWWqROJoHIJNjqEDEFSPRXDKR3Un1rndN1M6pp9trMdu1ncszJd2zH5rW5jO2WI/RgfqMGtaxc+GPiGtwZFi0jxI6xSqTxHqCr8jD0EqLtP+0if3qj8Y2a6H41S4WNI9J8SFYZXVf9TqKAiNz2AlQbCf7yIO9ejGqqkFWjr3MfhfKdDZXC3NrHMvRhyO4PcVjeNNJub6zttS0shNb0mX7Xp7/32AIeE/7Mi5Q/UHqBTNBuTb3bWsnyq5wB6NXRdO1eNXg8NV931R0RanHU4u01TTrfWtO8W6X5q6F4v2R3COAotNQUYUsP4WfaY2/2417tXaVxlxpNhH4g1PwlfyGPR/F6PLaBV5t9QRd0hQ9FZgqyr0+eNz1Na3gnU59Q0Ywag+7VdNmaw1H5cZuIwAzAejja49nFa42MZxVeOzFTdnys3a5rxRqFxd6pbeFtEgtLrWZdtw73Me+HToQeLiQf3s8InBY56AGrfirWpdMjtrLTrdb3WtQZodOtCcB3AyzuRysSDlm7DA6kVLBHpfw28Ime6efUdRvLhBPJHHuudTvZOiqP0A6Ii9gDTwWE9o/aT2QqlRr3UNgTw18M9Ba4uJru+1C+mAlmZfPvtUuMcKoHJOOijCqB0AFULq18U+K4h/wkV2+g6c2d2l6ZcHz5FPRZrgc9Oqxgem4ipPDWj3/9oTeJfErQ3GvXSkKqfNHYQ9reI+nPzP1dsk8BQOiqsTmD+CloiYUurGeEtL0nRbf+y9L0+2sbRwcpCm0FvU92Y9yck+tSyKUkZGzkEg/Ws3Xtc07w/YjUNRuPKTeqRIql5JpD92ONBy7HsBWB4kvtclj/ALT8Ta7Z+ANGdsRx+ZHPqFzx90kgpG2P4UEje+azpUp4mn6dSpSUJHXSlYozJIyon95ztH61yHib4jeE9Hsb0w6/pl5qMMLtDZW9wJZZZApKoFTJyTgVnaRZ+GJYjd6T8P8AXvEcrni+8QzFPNPYgXLbgv0jA9qv6Zrfi/TfFXh/Rj4a8I6RBqly6NDZPJLKkUcbO75CRqMYVeh5atqeBpcyTndhKrO10tDvfAOmyaP4M0jTJsefb2kazkd5SuXP/fRauZ8f6Jqs3i6z8TR6/pGjWGn6dPb+dfRF/KaR0Z5ACyr92NRyccniu+XI7YzXk3g3TtL8Ti+8YapYRX0upahNLZm8XzRDbI/lxBFbIUFUD8Dq1ejiqsaVP3tUYQV5aGRF/wAIjqksRVPE/wAULsElHYBNMVh6/wCrt8Z9nP1rtfh3qeqa94P1qOPRNP8ADM1td3NhZR2TCWNWjG0SD5VBxJkdMfLUnirVo/D3hTUtYMZZLG1eSONB95gPlUD3bA/GuE1241HwR/whOkW00v2XwzaJqfiBl585Z38hs+vzSTy/9s6wweIdS7slFFVIW0uaXgXw/oPiHw/pXifV47vW9QuLZWkfV5zc+VKPlcLGf3aEMGHyqOlbXxBtZP8AhGPt1jiO50WaPU7YIveE7mQD0aPenH96m6Ai6P438T+G2dhG8y6xZrjgRXGRIB9JkkP/AAMV0hVWUo6hlPDAjgivLrzlSru72dzeMU4HPW3kWnxEu5rW4R9P8S2EWp2qgjaZowqSlfXcjQH8Ca3rg/uT/d4B+hI/pXm22TS/BjIEDXnw91fzVUNydLkU/mBbyEY/vQ+oqx4k8U6/P8Rx4W0W8sLO0Fn9pe5ltzNuXyy5IAI424xXoPLqmMrt0rbXfyOaeJjQh7/ex6HL/wAfrA4B2DaPbv8ArTge9cH4V1/XG8V2nh7XbqyvYb6wF9p95BA0JaM9Mq3IPqD/AI13SltxV/lcDkevuK4cfg6mFqWlrfXQ1w9eNaN4liwA+1INxUsNu4GoZvtscjx74Tg4BKkUqkqwIzkcirGr8KLpOjpkH3/ziohJyo6dPyNZJKV+5nBJZZgvmF5QPmbGFjB9vWtGNFjQIoPXk9yaZFEsEJ6Kq8sx/Uk1zms+PPC2nubddZt7q8/54WStdyj32RBj+lOEJPpclyVy/wCLddt9B0e4vplMjIoVIl+9LIx2pGo7u7EKo7k/Wm+AvC09jbXer+IxHda7quyS9XIeO3Vc7LePttTJ5/iYs3fjN8J6TeeI/ECeK9asbq106yYrothdxmORnPD3cqH7rH7qKeVXJ6txT1Kefx9rcjWWqapp/h7SpXijuNPuTA9/dglWZWXny4+VH8LMW6hRn0qUIYen7SruzJycnyxOd0G80G81i9/4TCN9A1S+uilppl7C1qkUa5CCJyAkrMPmYqx5bAAA56S58D2LfNBeTxA8jcAwx+lPmt/G1lAbWafSfGulu37y11SBbe4C+zqDFIf95F6dawJD4YsdSeOx1bWfhrqcpG2G9QNpsx7BQxaAnnojo1cVXA0MVJypy17HZSx2IoaKTLN34Iv05tbqCYejZU/1FZN34d1m2bD2Erj1j+cfpXXyap4o0O2ebxP4eF3arjGoaHuuUK/3mgP7xR/u7x71s6Hq+l65ZC+0fULa+g3bS8Lhgr91YfwsPQgH2rzK2Wyg9VY9Gnndbq7nkkkckblJI3jYdmUg02vctYjgcxQPFHIETkMoPNYd54f0W6H7zT4lP95AVP6VhWwLpy5U7nbSzxNLnjY8p9Ks22oX1sQbe8njx/dc4/Kt3xloNpor6berI8Wly3iW9/K3zNbiT5Y5B0+USFQ2egbPbmk3hy9/4SfVPD6tGtzYrHMhkJUXEEgO2Rf+BKykdQR6EVm8FXVP2iWh1xzTCVHyyf3k1p4u1uA/PPHcD0kQfzGDWnD47mz/AKRpyN/uSY/mKxbrwzrduMtZPIPWIhv5c/pWXcW89ucXEEkXP8akfzrL2lWG5TwuCra2XyZ6FbeM9IkH74TwH/aTI/Sta11jSbkgQahbsT0UuFP5GvI+o9qPb9KpYqXUwnktFr3W0e0qQeVOR2Ncx8Q/M0+zsPFtsrvP4euhdyKvV7ZhsuV+nlsX+qLXBQ3FxDjybiWPH9xyKvDX9XNu9tJePLC6lHWQBwykYIOR05rooY5U5qdtjiqZHUa92Sf4HY6MsejeO9a0WNlax1Vf7d09w+Q3mELcKvsHCyf9tq6WvHo726hGkrFOy/2PCYLBgATDGUCFcnkgqB1z0B6jNXH8Ra43XVLj8CB/KtcVj6VSo5RW5FPJK6jaTR6t3obC9WA+pxXk8Oo6rdPtbV5UJOP3k5Uf4VTgXWNa1C40/Q7efV7mFtkjvL5NurenmSY3f8ADVFKcqrtCN2FTLIUv4s0vkeq3GsaXbkrNqFurD+EOCfyFYeq/ELwrpt1HaS37zXcvEVtbwtJNIfRUUbj+VUdF+Ed/eAS+LtfYRsvzWGkboUBz0aY/vG/4Dsr0bw14Z8P+HIBDouj2diu3aXjjG9v95z8zfUk169DLKs9aunoeXWrYeHuwu/NnEeGNM1PWvEut3174dutL8Pa3pa2lzDfyKs88qllDiJc7B5blTuYHhOOKv6L8KdHjtbSPxNq2reLHtFVYRqUw8hQowP3KAIx4HLhj713Oo3un6fZS3moXdtaWsQzJNPIERB7k8CuX8ReN7Wy0rSL/AEWH+3U1mfyLCW3uUW3dyjMpaUnAU7GAIBJPAGcV7ipQhFLsec5NvQ6q2tre1gS3t4UhijGESNQqqPQAcCsTxh4v8O+GoEOtatbWruf3duW3TTf7KRrlmPsBXHXNr408QfLr/iQ6VauDnT9Byhb1DXL4kP1QJ6Vyp0HR7XxlDZ2tpBbqGjidjGxkkXAJ3yNliTzySeSK8/E5pTpL3FdnbhMF7eTUnZJHdW3izXvEdst54X0RdPtnB/0jWQUd8dCsCHdjuCzLVHSP7T0fxVZXWveKr7WINV32MsM8UcVvDI/KbI1Hy8qU5LE7lyTXTR7diyQfIVGAOn4EVmeMNM/tzw5fW9vMLS7aPdHL3hmX5o3HurAEetc9PHVJTV9PIzdJW0M/4f2lxpem3vhrUV2pod29tG5/5eIG+eF8f7rBT6lDWnresaPoUH9p65qFppsDMPLM7hcn/ZHUsfRRXNXjt4g0TTfH914xbwhbGz+yazF9njY+ckpQqGkyEdZPMQfKxIYYqLQVghhS68CeC5Zrp351vxRJIshH98b907ewxGPcVpWwcFJuTtEiM3ayRs2OseKNdkSTw14cazsQx3alre63GB3SAfvG+rbAa53UT4b1DVJI9Uv9W+JeqxzEf2dp6KmnWr9lkAIiHT/lq7tx061v/wDCJzapKtz4x12816RWJS1GbayT6QIcP/20LGuv0y1tYtIaxs7WG3igG6OKJAiAegA4HenSr0YXhRWu45Rk9ZHJm18YapZQW1xqNn4TsEAH2DREDyiP+4Z3ACcf3EB9DV3w94Z0Pw+0kml2Cx3EpzNcyMZbib/flcl2/E1sdTwPpViGzuJBnbtHq3Arz3Wr4h9zVKMDmXzpfxO0bVlmCQarbSaVcIT96RczQNnuflmX/gVdzq+n22q6PeabeKHt7uB4JR6qykH+dcb8SdJ+2eD7tdPfztWs2S/sFXj/AEiFhJGOPUrt+jGuu8P6pa654esNYs2Bt762SeP/AHXUHH64r2sDf2XJJ3aOara90ec+Ho38VfD61sdUMlvd20yW15s6ie0nGevZmiB+jfSt429npl9qeuXN2sCXSxec0zhI4xGpAO4+x5+lYnizRNQ0LXNY1iLxjpHhfQdUliubme6iVp0uAmxxH5hEahlVDkhjkHjvWPpSeHLh5bzRPDGteNr4Nxqeuv5dsW9YzMMBf+uURH1riqYL3nzStE1jV021NqLxlHqrmHwfo+oeJXIO24gTybIH3uHwp/4AGPtVbxFJqVla28njPx3pnhNZWH+g6UBJdSn+4skgLN/wCMH3q8ul+LNcKx+JPEx02xYbTp2gKYAo9DcNmQ/8A2Vq6d4X0LQJiNN0q3glH/Ldh5kzD1aRsux9yal/VqMeeK5mD55Oz0OHstStvDVpdeIfB/w3v5o4I2lvNT1ydkvZ4l5cRLJvmYkbsBvLXIFd94+1mC2+HF74jt9LstetEtVu/s1ywEU0BwWbJDADYS3Q9KsjHpx9Kxvhe6rZ6z4H1JUmbSJTHGjL8sthNuaDjuAu+M+8ddWDxbrScWkRUp8upxbx+D9Pke4l0fxZ8PZ5F8w3mmMZdP553fu/MhA/3kX8K6PSH8TXOki78MeJvDHjWJP4nb7NIw95Ii6bv+AL+FSfD1rjT7W+8K3ckjXWgz/ZUdustqw327Z7/uyFPujelW9X8J+G9ULPd6PbCZuftECmGYH18yMq/wCtctXEw53GtC9i403o4sji8avo8MsXinwxrmiSMnzXAt/tdoo7/vod2B/vKtaOha1o+uW/2jRtVstRi6F7adZAPrgnB9jWRBonifSWT/hHfG1+tug/49NYiF9GfYSErKB/wM4qhf28l6sp8X/DHT7yXn/TtBuVMze4DeXKp+jE0Sjh68UoztYE5weqO1PHXio7iaG2t5bq4cRwQoZJXPRVAyT+Qrz3S7rSPPhtPDnxK1HQ7gttTSPFNsXZ2/uqZ9kpHb5XYVq6/pPxD1nSLnw5faLo8cd8Ut59Rs9RLRrblh537t1DhjHuAALcnqKzeXVU11Q/bRszMtYfN8K+EdHjZkuPFGqt4h1AHqbdW+0FT7ZNvHg9vpXohOSSa4iXXNEtvi3qyapqVppi2Vnb6XpUN2fI3r/rJWiLABgSY1+Un/V9u/bjkAryDyCO9LML+1UbaIdG1gq5AfI095f4pDtWqiK0jBU5JOBirWpsqtHAn3Y0x+dc9BcsJVPkOabaRU71U1bTNM1e3+z6rptnfRc/JcQrIPr8wPPvVuisE2tmaM888VaLP4P0L7b4J1nWdLunuYba2sRcG5tZZZZFjVTFNu2qNxJ2FeAa1vHusLqWuah4duvAq+KNL0y3he8uI5kWeKeRWOIUbGWCBWJV1YbxjNXL6OHUviNodrNOq2+i282sXK543EGGHd7fNMw90qL4cKs2hTa8pYya9eS6qSx52Sn90PwiWMfhXrwxEqOGUpats53DmnZFLSBHPcwWvhHxhslSAbdG8QRO0i8DoWKzLx3O8Vam8VX2ikR+MvDd7o4Gd1/bf6ZY4HcyoN8Y/wCuiLj1rY1XS9J1O2Wy1jT7e9teiGZAxiPseo9iKxrfQfEnh8iPwv4ouFhUErpur5u7aQf3VkJ82MfRmA/u1LqYetrNWY1GUdUb9heWGrWMd7pt5BeWzjdHPbSiRT9COK0w95Dpg+eKQyNjJBBxXmmrrokZjvPFXhDU/C1+H51bw1I8kQP95zCAxX/rpGR61s6Td+LJLGG80fV9F8e6Kuf39vKltdp7fLmJz/37P1pwwsoxlKnLm0FKpeylodK/nSSKGYO/UIBhfqe+K0LV5rdf9aZGPLM3O7/61c7pfiTS1kW11HztIv5CAYNRj8kuT0CMTscem1jW7cSrbryMsfuoDyTXNH2lPd2NG1LYs3F9GFAmgDsemOpqN5rKz0++1CacRIseZpZmCrGo9z0UVzfiDX7HQ1hW8kkuL+8fy7Sztk3z3Lf3Y064HUk8Ackiue1YCG8s7rx/H/aF5O5bR/Cen/vlBHWSbosrAEZZ8Rx9snk9eGlOrdy+HuZz5YpW3J59QvvE2n3N8l23hrwbEhkuNZmPl3F3F/F5AOPKiK/8tT8xByo6NUWn2LeItGi0bSbGfwx4JjwI4EDQ3mpp3LfxRRsepP7x+pK5Ob9poOoaxqMWueMZYp5oSGstJhObOw9D/wBNpRx87cA/dA75Pjn4mWek62fC3hrTrjxR4skUldOs2Gy35xvuJfuxL9eah1kl7LDL5jUftSOq1fUtB8JeHTe6ld2Wj6RZIEDyMI44lAwqgevYAcmvM49e8b/FiN18Im58G+D3JU63cQ4v75SOfs8Z4RDn7559PSr/AIW+GWoaprMfir4p6lF4i1lTvtdMUf8AEt072jjPDt/tsM/zr0PXNW03QdMfUNUu4rO1jwoZj1Y9EUDlmPQKAST2rj5oQfu+9LuaPVa7FyGWKeFJoZI5YpFDI6NlWUjIII6g1z3ivTb+G9g8V+H1H9t2EZRoui39tu3Pbv7nko38L47Eg6mopfW9tE2jw2xELZe1KhBIndVYcI3OQSMHocdRfU5UMQVJAOD1HtU2qUKnZoE1NIyddtbfxx4Y07xR4Uvli1OBTc6VcvkKSeJIJV/uNgqy9VIz1UU3w3rC+INMhvlia2kyyXFuxBa2mQ7ZI29WVgR6cZ7iqVtLD4O8bJdDemi+IplhuEGBFbX5+5Jj+Hzh8p7F1Q9Wp3iaNfC/jiLWFj2aTrcyWt8R92C7ICwy49JMbGPqEzXqV4xxNL20NzGLcJ8pyvjOzj8I/EDTfiHCzwabqappOubHwNuf9HuHz3VsjPoea6nxxp93No/22yi+0avo0y32nYbaZXUHMfH99C0Z/wB7Namv6bBqnh++0W/hE1ldRNEwLYKA+me4PIPrXK/BvVb650O60XxJ/wAh/wAPzfYbmMA/vEA/cyjPXdGAc+ua4oNOKmnrE0cbady1p+paZD4jsdb0yRW0bxjGkqy7sD7YseQCOzPGuD/tRc8muvVVD79o3Hqa4qTSIZ9Q1jwLczG0h1pG1PQpo0AFldIQ0ixkdCr7ZgO4d+wNb/g/WTrmiR3UsLW97E7W99bt96G5jO2RD7bhkHupU966K0YuUay2lozNfC49TM8WS/8ACO+IdN8aJ/x7x40/WRtLB7ORvlkI/wCmUhDE/wBwyVZ8GmfwzqupeBOUs7QC80hsdbKRiPKz3MT7l/3Slbt1bwXlrLaXKCSCeNo5FPRlYYI/KvPzJq0fh1Pmnu/EXgK4/eqSN+o6Y6kbvctEM/8AXWDFOg5OnOhfVbDlup9z0u0m8m4Eh5yfm96NTSOzZ5pGUQKpk3E8BRyf61SsLy1v7GC/spkuLW4jWWGVTlZEYZBH1FYnj28udR05fAunK0mp63E0O9f+XS1J2zTsf4cKSq5+8xAHGcclBe2vSlv/AFc0n7vvIxtLKvp/wrsXB3yW1xqxB6j/AEfGfzuRXd1zPh5NP1bx5eX9vlNJ8P2Q0KwZejyhg1xj2XZFHn1Vx2rtA2nJysckhHqa3xtNSq/ElbuRTlZbGB4j0i217RLrSrlpI1mUbZYzh4pFIZJF9GVgGB9RUGhsvxA+H19oXiRBHqlu5sNUSIlfJuoyGWVO4z8kqn0I9K6Vr8gbYYUi/CuO1m9k8M+NLXxPJJt0rUhHp+r9AsTlsW9wfozGNj6Oufu1eBq06UnT5r3CpFy96xj6Ze3Ooad598iQ6tZztZarEvRLpMZYf7LqVdfZhXZaXdfa7RXbhx8rAetY/wAQLO30PxTaeKJEYafqQj03VypwkbZ/0e4b0wxMZb0dc/dqp4o1m+0TWtD0/TdEvZYLm9McrQiLEq+RK2wbmB3BlByQOAeTRj9EqbWvR+XYVN/aNPxnpE2taDLb2kq2+owMtzp05OPKuozujYn0yMH1UsO9c3qHiC00ufSfiRcslhpOt2os9dRiT9lu41PlsR2IZZYW9T5fpXdxMXhWRkaMsoYq3Vc9jjIrnfA1rbTeM/GGgmzivdD822vpFkQNHDfP80keDwT8kUvH3S/Ymoy9qalRktGVV0amXPANnOYLrx34lAtLq8hJtopyFGnWI+ZUbPR2/wBZJnvheiCs/wAPC68T6yPGmqK8cG100KzPAhtm4M7jvLKBn/ZTA7tmz48lHirxIng2CVW0qy8u617aeZM/NDan2fG9x/cAHR63wAAAoAA6ADgCtMdX5F7GBNKPM+Zi/rVHXtWsdD0e51bUZjFaWybpGC5J5wFUd2JIAHckCrwBJwOTXET6zpWp6teeKL90n8LeEwXSWMeYLvUMY/d44fywdq4z+8fHVK4MNRdaaXQ1nJRRCZr3Tbyy13VdMS+8c6qjpomjmTMWlW5xueQ9FxwZJcZJIjXtne0PwzDaX41nVrqTWdeZAsmoXCgFPVYU+7Cn+yvPqSeawdTk1rQfBPiLxvqi26+JLi2a4dWTzEs4x/q7cYxuVASTj7zlj3Fa/wAPdV1XVtMvJdT/AHyw3jQ2l59je1+2RBVPmeU/K/MWX0O3I4NdOKruUbU3aKIglfXc6Y9ax/Dht9T+K14+3e2haWkIYr92W6cu2D67IY/++q2F684A7k9qzPg2j3OhX/iOVV367qU95GwHJt1PlQf+Q41P/AqMsp81Vy7BWlaNjW+J1/c6d4C1m4sXKXrWjw2rDtNJ8kf/AI8y1Q0TT4tJ0Wx0qHmOyto7dT6hFC5/HFVfijL9u17wp4dilwZ786jcKD1htV38/wDbVoeO9awzn3q80neSj2FRVlc53xXatq2s+GtBD4jn1Nby5UfxQ2w8zH0Mnkj8ar6LEPE114wvbxVa01G8k0yA54e2gQwk+4MhmOfeqF9q5sdY8aeMIo5Jj4e0xNJsUPSS6kxKwH1Z7ZfwNdJ4Q0dfD/hXTNEVi32O2SJ2PV3Ay7H3LZP41NVulhYxW71HH3puRy9hq19JpHgfxHfxob2OeXw9rLdDHITsBb0Hnwp1/wCeld7XDXuite6l408HqDFFr9mmr6fID9y8TbHIR6EOlu//AAImtTTtY8XajpME9v4B1CK9khVpUv7uG2jSQj5hnLtgHPO3mrxVGVflqU1e4qclC6Yt0tnZ/ESxW6tg9p4lsZdKu8/daSNWkiDfVGuF/IV5p4d03xRZeM21TTdHn1A6NDNojbJVV1eFDFG53esZif3zXZ+LLTWpLey/4Tbxj4R8IxW97BexpAxlmZonDLiSVkA5GDhDkEjvVjxtYeBptb0/XZoPEOrv4jCG2t9JvJRa3Zjj3B2COif6vux5C98V6mX1auEp62vZrXazOXEUlW6s4Xwhb61ovjVvE/xG1S0sEFs0Rm1C9iVpGIACqN3bk4FejQeNNN1J0g0qy1rWSRmG6stPk8pvbzXCofwODVWKDULWVD4X+F/hzTT3utUuk3j6LEjsfxYVel0/xxqMhOqeOfskBHzW+kadHDj28yXzG/EYNYZjjaWMqqrWkr2tZDwtB0I8kfXUWKT4hX08kdv4b0bR4FH/AB86jqPmsfQ+XEuPzesm81O2tJRp3in4vWct4WGzTtGtYo5N3XbtHmyn8xWn/wAIdoEoA1kXmpyqfkuNRu5Lj8wx2D8gDWxpdjpOlr/xKrOzikxx9ngWJVHvtFcSxGHp35IXudDjJ7s5e5XQ5ZTNp/gnxF4lvTyjaxM0cJ98TtwPohqfwDrPiq88ay6JHonhvR9M0+PzNVaxLzOJHA8qAOFRA+PmYANtXb/eFX/FmrXVmLfR9HUXXiDVSyWaN92MAfPcSekaAg+5KqOTVq8msPhv4QtNL0u3fUdUupTFZQu377UbxwWaSRvwLu38Kj2ArrwlWVS82rRInGzstyx4w8W+Hf7aTwHe3V3Dd6tbvA1xb/KLVpFZYw0mfkkfDeX3JX6Vi/DuWW001/Cd7DDBqXh9Y7SVIl2xyw4/czoOyuo6DowcdqWy8JW7eFbvStVmFze6mTcajeoMPJcnB8xM/d2MBsH8IVR2rHe71i+tk1YxNP4x8JD7Pq9rCu0apZPzvQdyyr5if3ZFdO5rCpOONjKEd1t5jSdNpnf1HcwwXVtJbXUEVxBIMPFKgZGHoQcgio9OvbXUNOttQspBNbXMSyxOP4kYZB/Ks3UPE+j2MWtS3Nw6pogjN+RGT5e9A64/vcEdK8hczlpudLs9yjD4Um0RJG8E6zcaE5beLSQG6sSe48ljlB/1zZcVjX0ulvrkdz4rsZfBfiFz5dvr2lzf6FdEnCiRiNm4n+CZf91jXoAwQD2NWYre3m027W6giuIJE8topVDI4PYg8EdK9DB4qo5KEtUZTgrXRymn61rFjrsWgeMo7aO/uc/2fqFsCttqAA5UKcmOUDkxknIGVJ6Doq4aXS7LR8eEdekluPCOqyrHpc7yEzaVdn7kYk6qpPMbk5Vvk6Fa2fCeo3qz3XhrXpWbXNKVPOkKhftkDEiO5UDgBgpDD+Fww6YqMTSjKKr09mFOTT5Wa+rafaatpV3pd/GZLS8haCZAcZRhg4964d7q6Ph7TvEsrn+1/B10+l620n3p7I7RJIfXKeVcA+zepr0GuV1xINH8aWurXECy6Rr0S6LrELDcpLEi3kYf3cs8R9pF9KWAqLmdOW0iqsXZSXQ6rKsMhgwPQg8GkdVkXbIquPRhkVzfgMXWmx33hHUJHkudBkWGGV/+W1m2Tbv7nYChP96M+tdNXJVpunNxZcJXXMjG1Xw3peoKf3AglxgPENv5gcGuA1TS5NK1Fbe/yYSSRLH/ABL6jPcelermuG+KF5bqLaOSVIzErSyO5AVVOMZPYcGuKvSXLzLc9jLMXVVRU27pizeBpNoa01KNwRkb0Iz+IJrLufCetwLu+zpMP+mUgP6da6DSPFA1GzSz8J6Te+IXghVDdRYisdwGMfaH4b32B6vw+DPEWuL5njDxC9vbMBnS9EZreP3D3BPmuP8Ad2D2rupZRKtbSxg86rU3a/MeZz/uNROmzMqXqp5jW5YeYqdNxXqBnvQeK970Dw7oWh23kaTpNnZKQA/lRAM/+83Vj7kmovEY8M6fYSX2vf2VaWg+/Nd7ET6Fm/lW88g0upmtPiJ/ageE/pQvynI4PscVta/4m8GXwlXwt4ZvL+XJVbqR2srTPqC2WZf91CD61nWUNmtlm/1FpLwkkrbWpWJAeijc25sepwT6CvGxOEeHdudP0PaoY9V1f2clfy0JrTWtXtG3W2pXcfoPNJA/A8VqReOPEscZT+0A3BAZolJHv0rnX27yEJK9iRgn8KQcnjn6VnDE1qekZNG08Jh6nxQX3Fu1ms5dRXUfENpJ4ivF+5LqM5kWP3SI/u0PuFB96sfbreTwz4g0a4hc2018NR0ZM82txkShc8YTzlLZH8LkYrOKOF3GJ9vrtOKaD8koHONrEfQ8n9P1rqo5hiIyvzX9TjrZVhJra3oz0vQtdsdQtkmluBaTFV85XX7r7QWUHpgZxx161keMdOjurwahpt1FNcBQSqMNzAdwPUcfXIrk7C8az3KYzJGxB+U4Knv9fWrSJ/aLC7uk8u1QHYjH73qSfTgUnVVWFmtTCGX/AFepzwf3nQ+G/FoB+zao+10H+uA4YdMMOx9D+ddjH9nuNlxGyuMcMh4I9fevH7mSOZj5MaxRZyAFwWP94/0H41NYaje6e/mWdzJCfQHg/h0rNYm11v5irZQql5w0fbodXPpFtd6t4o8DsXhGvW/9tae/OI7pCqyMvoRIsEn/AAJq3/CGsx+IPDOn6yitG1zCDLGw5jlBKyKfcOrL+Fef3Gu6lcanpepTTKbnTJmlt2VQp+ZCjK2OqkNyOOQD2qfQvEU2k3eqzR2sTRaheNeeQHIWF2VQ+zrwzDd9WNejUzCjVoRTvzI815LioSukrep6fU9hL5N0rN908H6Vw1v47gI/0jT5VP8AsOD/AIVaXxvpLdYbtP8AgAP8jWFLFQjJSTM6mXYlK3IzuLiaO0kaOG3XfnO5uaqT3M83+skJHoOBWBdeONCuFjbdco4XDbojSw+KNCmbaL5UP+2hX+ddOIxak2oy0MI4OtFe9B/cbK8Ed+ePrWR8E5PL0HVNOtxv0ux1m6g02YHIkh37mA9QkjSRg/7HtVDxhrMj6ILHw7dxvqupzLZWksbAi3L53Tt7IgZvcgDvVbTPES+HfHui+D9JWH/hFbBBo08oXLf2g8YljBP+6h3Hu8w/D0csW82zlxEWtGma/wAareKDTtF8TyxQyR6Fqcc9z5kYfFvJ+6lYAg8qHD5/2K2Dyckgj1HT/wDVW3rVha6tpN3pd5GJLa7geCVCMhkdSpH5GuK+GGoCXwpDa6oz3GraVI+mX5P8U0J2lv8AgS7X+jCtcxw/tLTvb1M6M2rpG0is7bUBJ9q07i1kuIYZGwjhcSbuwqB76TGIkSIewzTrKVpzLBMxbeuVye9cWHVFN097/caT5/iE8qwh/wBZKZT6KOK5LxXL/ZHi/QPFFnAY4vNGlal83Btp3Gxz/uS7Pwd66FgVyp7VQ17TLfWtEvtHundIb2B4XZOGTcMbh6MOoqIYrkmrRskxumnG9yn47D6H410TxApIs9RI0e/AXPzMS1s//fe9P+2orawee+Op7ViaCv8Awn3wtutC1xmj1BEfTNRKkb4bqLjzR6EkJKv+8tcnNHoh1NdO8Q69rfj/AFm3YrJp+nQ+VZwOOvmqhEYOf+esjHnpXoYrCqtJVIuyZlSqcqsdHf8AjTRob+TTdNF1rupRna9ppUX2h4j23sPkj/4Ew71V1J/E62f9qeLNc0bwFpCt8yrNHcXTj0MrjykPsqufQ1LbQ+MLu3+x2KaX4F0tH+S30+KO4unX3YgRRk+yv9avaD4U0PSbgXiWr399u3G91KU3c5PrvkJK/RcCuVPB0Wk/eZo/aSOX046XJqB1Dwd4OvPEF+XA/wCEg8SyusSj1iMgMhX0EaKvvXRQ6V4puQZ9Y8a3y3W7KJpdvHbQRD0CuHL/APAyfoK677VbzDbcwDP95TzSfY4pB/osysf7rcGrqV6tT+FJW8t/mTGMV8SOKvk8dRWklvfJ4b8aWJb/AI97+2+yTFfQsA8TH/gCiufi/wCEL0e5kkutL8XfDyUqWlkhdn08HvhkMkAGfVV+lepiwuC5DIFA/iJ4p6tZ2v3czSe33RTp163/AC+St5/oJwj9k4nRW8XCL+0vDviDwz46sPvRK7C1lA9pYt8ZP/AF564p1z40/s+Zv+Eq8P63oBxukuJbb7RaL/23h3KB/vbau634V8N6tI8s+j21vM5z9oswbabPr5kW18/jVSHR/FmjlP7A8aXM1ui/8eetwC8Vj6eaCsoH1ZqUquEq+7ayGozjqbOjappetWgu9H1K01CA9JLaZZF/NSauDlsVw2oWsd5byv4s+GNs82cm+8O3SmU/7Q/1UwPsN1Q+Hbca8l7Y+A/iLqkFxZptutL8QWDTy2pYHbu8zZMvbGWYccZqP7PVTWlNMr2tt0Vbua4u/C/ifV7XC3vivV08P6bID/y6RsYSy/h9qkz9K9FtreC0torS1jEcECLFEg6KqjAH4AAfhXNar4euvDp8Hw2Oh3+raV4esJUX7KUMvnlFQSFHZd52eb05y5qTTvHPhe7nW1l1IaZes20WepxtZzbvQJKFLf8AAcinj4SjyxS0SFSkr+Z0hGQR1B6j1pi4VRDLnysjY+eUPof8+1SEHHIx+FIwBUqyggjBBrzYvlZu1fURWkjfy5cCQcqQMBh6j39q5/VPCGg3F8dWghl0rUlyxvdOla2lb/fK8SfRw1bxIWMQz58vHySDqh+vb6/hVDXdZ0nQbB9S1jVIUgRgqjGS7n7qqoyWYnoAMmtoKXNeDsQ7faKt5/wktrpoguYNP8W2LgYtL6NYLjp03YMbn6qvuawPBlvpvii31R/Amt6/4cvrC4Ntd2V9B9otoZAOUCOWXAH/ADyk479hS65Le6pp51nxdfXPhTws21RbElNQ1Et0jIUlogegjTMr99vSrUenal4itY9Pl09vC3hGEDyNJtWEVzdjr+/Kf6pOP9Wp3NzuPVa9j2nJC+It6dTDlu/dKenyJa6peWfgnGteIJD5OreKr8b4bcjrHGBw7A9IY8Ip5Y566y2/h3wPp2o+ItY1TY8gD6hq2ozhpJMdBuPQZ+7GgAHYVheLPiNofhi+i8E+FNJbXfEoj2waNpqAR2w6AzuPlhQdTnnHaqPhr4aajrWrx+KvixqFv4g1aP5rTS4gf7O07r9yM8Svgj52zyPxrhrVZTinU92PRLqaRsvNmfDrfjv4rS7fDK3HhDwS/wAravPHt1DUYz1+zof9UpBOJDz3HpXoPgXwX4b8EaU2n+HNOFqjsZJ5mbfNcP8A3pJDksfc9O2K3LiaC1tnmuJYra3hjLO7sESNAMkk9AAB+GK5O41TVPFFg91ol4ugeGogzXXiC6UI0iKefsyvxtPP75+O6q3WsoqpiPcpq0f63Kdoas0de8SfZtSGg6HZDWPEEih1sUk2pAp/5a3D8+Un1yx/hBPTEuANI8QQ/aIk8aePkj3RRovlWGkqxyGPUQjH8R3Svjjjo/SI5dQ0mPSvA9vceHfDkhJudYcf6fqPOCY9+WG7r57/ADdNo5DDqdB0fTdDsFsdKtVt4QdxwSzyN/edz8zse7MSfeuhzpYRcsNZdyLSnq9EX+lUFhvo9dMySeZYzwYkjPWKVTwy+oZSQR/sg9zjRxVHXbe4udIuoLQlZ3jPlkNtO7qOe3Ir2M5wqlT9qlqjz8HValyt6MZr+k2euaNdaTfKTBcpsJU4ZD1V1PZlIDA9iAar+GZl8YeCrvQ9dkY6rZF9O1MlNpMygbZgPRxtkU+/HStdsEnjjPQ1y2vO/hvxdZeL4FP2O68vTdZRV/5Zs+ILg/8AXN2Kn/YkJ/hrw8ur8k+SWzPSqxurroS+EtUu7yzl03VWQatpk/2S/Q4Dl1xtfb3WRdrqemDjtXGfFhLrwf480L4pW7lbBpF0vxHGBlVtJGHl3B943xlvQgcCu68fp/wjviWx8YIoFjcBNN1nC8qpb9xOT6I7FSf7suei1e8R6PY6/oWoaFqkfmWV/bvbzr6owwcehGfzorxWGq/3WKL5olLxlpM+saLHLpU0ceq2Uq32lXHVVnQHbn1R1JQ+qsax4NSsI9a0zxpYuYtJ8VhLW/i2cW+oKNqM/wDdY7GgbP8AEsffrkfATVNSg0vUvAPiGRpdZ8JTrZtMzZN1asM283PPKfKfda2LvSbGDXdR8M6k23w94wV9ihirW2oBQSU9N6qJB6SRE/xVWHivew09nsKfSSOz781y/iu4PhzXNN8ZRxr9lhIsdYO3LGzkYbZD/wBc5CrH0UvVnwVqF/c2FxputYOsaTObK+cLtWZlAKTKP7siFXHoSR2rau7eC6tZrW6jWWCaNopUYcOjDDA+xBpKUoy5vtR0fmu4rdOj/A5SDRvG2jS3nh/RoNJs9CimeWy1m7mDLaWzDd5YgGC7RkuAWZV2hck8iqOlOss13pvgC9ubqa7ZTrPi25/eFgBgJbnGyRh8wAQeXH15PFU9Rs5NS8BXHh+8R7u88EXcU0lpOxZdSsFUlC6g4fdFkDOf3kVdN4v1tdN+Gep+ItBe3kW10qS8sG2AxECMtHgDHy4x07V04irGik6UdZdRQi5/E9jZ0bTrPSNJttMsIvKtreMIgzkn1JJ5LEkkk9SSe9W64/wr4um13xbPpwsb+0todJguit7ZNbyNK8jKSN3VcAduua7CvHqJxfvHQnpoJVfU7G11TTrnTb6ETWt1E0MqHurDB/Q9e3WqHiLxLpPh8xJqEzvcz8W9nbxNNcz/AO5EoLN9cYHc1kazLr02k/2l4g1i38AaKGxIZJI5b6VSB8oY5jiYnjCiRuOCK2oYarUd4r5kyqJaGr4Lmj8T+FtV8FeLNt5qGnA2GpBhtNzEy/urgDqN6YOezhh2qn4Ne6aGbRNe2XGr6BceV58uC0sZX9zcj0LxnBIx8wcdqxtI8QWfhSybVdA8Czaf4a82NtT1XUHZb64jJ2mfY2ZXC5DEykHaDgd66T4l27aPqFh4+sYzItqgtdXSPkzWLNnzM+sLEv0+6ZB3r2cRTVelo7tHPGXLLYl8Xa1/YOgzXyQfaLossNnbD71xcOdsUYxzyx5PYZPaliEfw7+GzSSrDd6tL88i7tv2/Upz90H/AG5CAP7qgdlqpocS+JPiK12yCTT/AAwPKhcNlJL6VBvI9fLiIH1lPpUNzOPFfxEkuFO7SPDEjW8IzlZ9QZR5j4/6ZI2wH+87/wB2scPGOFw7qy3Y6nvz5UZEmtJGLbx/DafZIpGXT/F1mB89pMh2rO3tGxwW/iiZW6LXSeIPEml6N5cUzy3d9MM21jZp51zP7qg/h/2jhR3IrM8QyQ+F9ebxJLbxSaHqiJY+IIyuQqn5IrluxVQSj5/gYHPyVUS0h8J+I/8AhCfA2l22lXt3YC8l1y/Zrl5I1bZsjBO6UplflZgqBlOGziplRpYpKs3buNScG4obrqtJZm4+IuoPplncL/ovhjSpWkuroA9JGj+eXPGUjwgz8zGpFkufEEQ8F674etfCllewrL4ee1nVnt54X3qrKoCLIuFkCruUhWGTg1JZaKdH1eUWFxLd6tcWclxdane/vrm4K9EzwETPRFAUdh3OdqkOteIdBto7+b7Dcy6gq2Uwt9slrOi7451+jDBHQgkd6qnWtb2cbQOxZfOpT53JX7df60NzRp/+Er8LXmk+I7Pyr6FmsdXtkyqiVQCWQ9djgh1Pow9DXTMzMxLcn1rgbjWrmSGP4gLaNBe2H/Er8W6bH82xUbInT18vfvB/iikPoK73ggMGDA8gjuPWvOxdH2Uvd2exhTldeZi+O7uSy8G6rLbvsuHt2gtznnzpP3cePfey12WgaTb6HoFjpFmCttY2sdtEO+1FAH48VwPixE1TxT4T8OMrFJtQOpTkf887Rd4B9jK0P616ZIypEWkYBVGWJ9BXqZXT5aTl3Maz96x5Zr2q2+nfFy9vfEUUunWUWlw2umX00TC2bc7STgzfcQ5EQwxH3e+a6iW5torF72SZDapGZWkDArsAyTnp0rj/AAzc+OZ9F/txdUs9es9UV7n+yNSgEYWJ2Zo4451B42FRh1Ye4rG/sLw3r5uPC+mXOsfD6/1CMx3ehyorWt3EcmQQDJjyV3ZaFgRnLLWNahTxNRuE9ew1KUI7F/T9Mkk8O+DNFu5ibzVtSk8SakvdgCZgpHoJJLdfT5a6iz8TaPeW2k3Vvcs0WrzSQ2TGNh5joHLA5HGAjdeuKyPEV8vh/wCJ1xrev6ddWejrp0Gn6bqMaeZbRLuLy+aVyYSTsGWAXCfe7VzXgj4ex2UXg/WLK6iuZbK7ubi7nj1GSa3kjlScL5SlinWRPugd6zx0E5+9olsOm9NDrvGt0+jah4f8TrII4NPvxBe56fZrj90x/wCAuYm/4CTVbVNM/tzxz4i0XXNd1t44Hgubazt797aP7PLHgA+VtLYkSUck9q6HX9Lg1rQb7SboAwXtvJA2ewYYz+BwR7iuNstVuJ08E+L7toxcv5vhvXW6fvwxVSfb7REQP+uvvTw85Sw0oR0aKkkpps6XRvCPhbR2WTT/AA/p0Mqn/XGANKfrI2WJ+prl5UaLwlr2lOxa+8G6qus6esa8m0YmVVHqNjXEOP8AZxXof/6q5rWWTSfH2g6zJt+x6kG0O/Qrw/mfPAx9g4ZP+2tZYKq/acs3e46sfd0OhtriG6t4rm3kWWGZFkjcHIZWGQfxFYOu+JLux1h9N0zw3qGty29ul1fG0dA1vC7MqYDEGRyUfCL2B74Bg+HO/T7C/wDCk8m+fw9eNZIcY3W5Ae3P/fpkX6oaueItDuLq/t9b0XUP7K1y0QxxXXl+ZHLETkwyx5G+MnnsVJypBznCMIQrOFTYq7cbovaLq+ma3p4vtMuo7m3J2tjqjjqjqeUYZ5VgCKTXtWsdB0ifU79mS3hAO1E3PIx4VEUcs7HACjkkgVy0Pmav4nlms/J8J+OYk3XNlI/mWWswLx5gIwXA6eYoEkfRgRgHW8LaXrfiXxBb654n0Q6RbaUxFhps0iSs11jDXJZflIALLGPdm4yMdMcvbmuV+73IdVW13Lvg2xk0XTL/AMaeMDBa6pdW4kuiWBWwtUyyWwbvtySxH3nJPTFUPDEeoa1qL+MNcgkt550aLS7GRcGxtCQRuHaWTAZ/QbV/hOXXskfjrxWLBpFl8L6NdgXAHK6hfIc7D6xQtgnqGkGP4Dnp7mNopmRsnuCf4q3x1TlpqFPbZkUl712R1zfi6PUNMu7bxhosMk97piFbu0j5N7Zk5kjA7uuN6f7QI6Ma6SjvnpXlUqjpzUkdDipKzON0ia28Pa7a29nN5vhbxJm60ifOVt7l/ne3J7LJkug7EOvoKwfHHw1m8Q3HjC/82VbvUlthpoTUJYov3cSq3mopCn5lPUHiteXTYdPurrwPfTS2+heIpXm0a6Q/Np1//rDGuemWBlj9CGX0rd8H6te6jb3WnazEINd0uYW2oIowjtjKTJ/sSLhx6ZK9VruxCtbEUuu5jH+V9DbRflC9wBV25/c6dFF0LnzGHt6VVgUySog43ECrGqOGuyo6IAtc0PdpSn8jR2bSMnWtMstZ0m60nUoRNZ3UZjlTOMj1B7EHBB7EA1xsh1K8sJJfMll8ZeDCQS4+fVbBuSSB97zEBx6TR/n31cx4zSbSbuy8bWCF7jSAy3sSnH2mxbHmqfUpgSr7oR/FWmCrKM+SXwsVSN1zdTe0y+s9T0621HT5lntLqJZoZF6MjDINRa/pcGtaHe6TcO0cd1C0ZkX70Z7OPdThh9KxdDiTw/4qu9DhmibSNVV9W0Yq2cbmBuIl9VDOsi47SEfw1oeIfE2jaFPHbXt2XvpuYLC2QzXU3YbIl+Y9uenqayqUZ06rjHVjU1KPvHLNrV61ho3jS+/d3ukzNoXiiEYVVUsALgjsqvslB/55yseldjrOs6TosaSapqNvaCTiNZH+eQ+iqPmY+wBrP8I6Fqmp6xruoa5oEOl6TrlmttcafPOJZpyoZRLIE+RMxtsK5YnauSMYroPCXgHwz4XdbjTrN5r8R+WdQvJWuLpl/u+Y+SB7DA9q9epg1iXGctGYRq8miOYttQ8X+JRjw1of9k2Tjb/aWuRtGxHrHajDsP8AfKde9aNh8LfD51FNU8RS3PiXUF58zUCDErf3lhUCMe2QSPWu4uZILeF7maVIo4lLO8j7VUdySeAK4e6+JEF/L9m8F6VP4mlDANdRv5Fig9ftDDa/0jDn6VtHD0KCv27i9rN35XudxEI4Y1hjXaqABVUcADsBXOeI/HXhvR5XtWvGv9QQgfYNPjNzc5PABRMlevVsD3rktdtdc1VyfFfiWeGzcfLpWi7rdGx1Dz/61x64KD2pdImsNGhS00TSbTTLMNueK3iC7z3JI6n3603Xc1ekrkqKW7Jr7VviNrwC6fb6f4SsWP37r/S750PT5B+7ibHYlyKx5PhtZ3OoNqniDWrvVrwcrPesJDH/ALgb5Y/+AgV2eqXT29kLi3VGBIGT6HoRXN3NzNctumcv7HoPwrz4U62Mu5SsjqjXWHfurUhk0Xw7AQqrdXRB5PmYX8xinJa6Gn3dIVv9+ZjToIZp32Qxs7ewzira6Rft/wAslX6sK0+oYOklzrXzHLHYqb+JkKT2sQxBpVhH9YgT+dP/ALSuB/q47ZPpEKsJod2fvPEv4k1IugyY+a5T8FNXfAQWyM3OvLdsTTNSmlu1jupI/KII5UAZ7Vp3GmafcLiSzty3ZvLGeffFY2oaTJaxecr+ag+/8uMVY0bVcbbe6OR0Rz29jXPiMNGrFVqK0XQdOrKOjbOEnsY4PC2ojyVOqeG9QUaoplOZ7BjuEuT/ANMW3ZH8UbDHauxn8K6fqFrE1vdTx25RTGwIYSDHDfTHNP1KSHR/HelahcW8DadraHR9RZ8Y3nc1sWHcEmSPn/noKsfDi7Gm2N74XuYF+3aBcmz5Od1tjdbyfjGVH1VvSs54alVoxqKy7m8MbWjK3MzJPw6vJsm3vkI6gyR4H51nXngfWrdsBrSb/cl5/UV6VcXU033nIX0HFVwK8yphsNa0U7+p3QzXFrdnlc/h3W4Sd2nTMPVAGH6Vnvb3CSXEbQyB7ZQ067DmIEEgt/dBAJ59DXso4rmtS+x6P4/0nU7qMm116NtDvAfuMxDSQFh06iVP+2gqaGXxqzUG7XOh53UjG8opnneDgNtO0jIOOopOPUV6H4At5NO0u78KXiiR9BuTZRMx3GS2wHt2Pv5bKp90Nb0mn2En3rK2P/bMVz1cA6c3G5vDPE1dwPHqDXrY0XR2kXzNMtmXPP7sDIrnfiToem6bbQWuiWajVtXuEtNNXcxVXbJaQrnlI0DOf93HGRV08uqVI+5rqaf27RTtKLX3HDc5+WnKzKoUEqomWcLngSKQyv6bgQDnrxXSJ4ct77xZqWlaZdTCy0mOKKe6cZMl2w3MqYxgKpUt7uB2NW7vwPdMu63vIHfuGQoD7jrzWcsJXoSceq7GyzPCVlr+JUtPHXiW3/5fI5gO0sQP54puleKXtda1PUZrOMjUXillji+ULKqbGcZz95VTI/2evNZX9j6l/al3pkdq891aRRzSxx/MRHJu2MAOSCUYcdCDmqtxBcWzhbiCWBvSRCpzVTrYuMUp3s+41hMvrv3Uvkej2ni7Rbg7Wme3P/TVMD8xxWzYahaSyq9tdQykEHCOCfyrxrvmhcqwZSVYdCDjFRDGyi1dGNXJacvglb8T3PUo1W48xfuyfMCKrV5VZeI9atAFjv5XQdElO8D6Zrbs/HNwoAu7GOT1aNiv6EGuieLp1Jt2sedLJ68F7upuaVPHoPxOMPleXaeJrfPmZ+X7bbjGD6F4fz8k0w27aB8S72zjjK6d4hhOoRndwl7HtSZR7vH5b/VHNYfi7WbDXfDrCxl+y6vZypfacZ1O1bmI7lGRkYbBQ+zGuj8cu/iPwDZ+JNDRn1HTGi1i1t1b53ZVJkgI9WjaRMerZ7V72FqwxOGcE9UeRWoVKE7yVjaopuiSR6zp1rqVg4ezuoVmhlzwyMMg/kav/wCh2oz/AK+UfkK86NCVry0XmU59tyCC1mm5C7V/vNwKsZtLUjbmeUd+wqC5uppvvNhf7o6f/XqAdKpVYU/4a17v9ETyuW7LZ1G43ZypHoV4pxms5z++hMbHjcvQ1SoxnjGalYqpe0nf1D2a6Fx7HI3W8yyj0zg1la1qFjolobzV7uGxtwQvmTNtBJ6AepPYDJNYsviebUNVfRvB9kus38TbLq58wpZWfr5kwB3OP+eaZb1wOaxI5I7LxQNu/wAe+M7f5WuGxDYaOD2H3lhOD0G+Vh1IHTsp4SFWPPJcqM3Nxdty7cahq2sWZ1PULxvBPhVMbrq8KxX94D2VW4gB7E5kOeAtQ+H0vbiyGneCrCbwp4aDlptQuYSdS1FuhZBJkoD/AM9ZMueyjg1uaX4Rkur+PxB4i1Q69q8LEwho/LtrLr/qIckAjp5jbnPPIHFbh4yOffPeqq11Qjy0Vv1CEed3kcvp/g210kM2h674i02Vh87DUXuFkbruZJ96kk9TgZqLUY/G4tDbapY+GPG9ln/U3dv9km29+oeJj+Ciusp8MMkzhUXJ/SuWlisQnZO78zSUIWPN7FfB2mXUifZfGPw/nYZYKzvY56naR5sAH4L9K2NOfxg0D3Xh/wAQeF/G9op+UJILScD0Lxl4yf8AgKD6V3e2CzPzt5sv91eg+tcrrvhDwzq949/PottbXz/8vlnm2uBzn/WxlW/WuypWpJWrRV/IzUZfZZQn8Ta8ZRpdv4C19dZk4jhnVFswe7PdIWQIPxY9lzWayw6XrcT5Txt46hUhEQ+Vp+k56kgZWHAxyd0z9uDxpzeHvESQmxtfiHrkOluuJo5o4prkL3CXG0OpI7kMR2INZnhHw94sbwlba14d1LSdFs5ojeWmjGxEsciMNymefd5jSuNpZx0JP3sc3h1Ss/q618+gp8ytzMvy6fp2i58Y+O9dtLnUbWMg311thtrME5KwRk4T/eOXbue1cX/wkPjj4qTm38HfbfCPhHGJdeubfbd3ykdLWNvuKef3h9Rj0o8E+CZ/iF/Znj/4lXsOsGVFudL0SFSthp4PTKn/AF0gz95uPrXsX8h0HYVw1KijK796Xnt9xqo3Xkc54D8FeHPBOmNY+H7AQmVt9xcSHzLi5c9XkkPLt+noBV3xH4g07Q4oxc+fc3c5xa2VpH5txcNx9xB1xkZY4VepIrOm16/1rUptF8G28V5LAxivdUnz9jsmx93I/wBdIP7icD+Ir0rM8Na74H0G/vrWDX7q51m9zbXHiq8tzJbPcDOIRN/qlCsTiJSEB+XO6tqGDnWfPVdk+5MqllaImsRhWgvPiA4vLyZ1m0zwhpzeZlh90zf89iDjczbYkI74zWkuh6j4kmiv/HBt5VikEtnotuxNpakDgydPPkB5yw2g/dXucrQV/wCED1GaHxda7bvUHUP4o3mSG/Y9BKx5tsZ+WM4jGcKTXodvbvMcD5VGSWPQfSrxMqsX7KlHlRMFF+9J6jIo3lYLGuT2A4xVwCGxX58Sz9h2WkkuI4IzDarx/E/r9KouwVWd2woyzE9vUmuRuNDRay/I0acl5D6gv4Tc2k1sJGiMsbIJFOCmRjIx6dan/CkavtsVDnoyj5HhU5cs0yrphvG022bUEiS78tRMsbblDgfNg+hOaXU7K21LTbnTr2Lzba6iaGZM43IwIIz24NV2trhNbF5BJ+5ki8u4idyACOUdB0zyQemRg5+XBvjn6V8A9HdH0Jj+Bpf7c8Nar4H8Tg3l1pymwvDJ1u7V1PlTZ7l4+CR/Gr+lVfA95dLb3nhzVWzquhyi1mOcmaHGYJ/+Bx4J/wBpXHaovFtzL4c1nT/GsJb7LZqbXV416NZuw/e/WJvn/wB1pKvfEm3/ALLvtO8dWboYbNfs2q8/LJYuR+847xOVcH+6X9a9qSWLw2nxI5k+SZwPxoF14O8VaJ8VrFHa1tMaZ4ijRNxewkbiXHrG5Bz6N9c+g+JtJt/EmgPapcGF32XFleREFoJlIeKZT6hsH3GRV7VrCz1XTLrTb+FLmyu4mhmjYBlkRgQR78E15v8AAXVL7T01T4Y6/OZdY8KuI4JmJP2qwY5glBPopCn0wK8xScoXjvH8v+Aa2s/Jmk+tXBhsfH0kJt7m1caL4us0yRDtY7ZwB2R3DBu8UpPYV33GeMfgc1yuutHoHihdYvVV9A1uNNL1mJ/uRO2UhnPsdxib2ZD0Wn+CJLnS7i88FapNLNeaOqm1nlbLXdi2RFKT3Zdpjb3TP8Qrvny1OWvH0Zi7pOAnitpNB1zTvGltFuS2IstWQD/WWUjD5z/1yciT/dMnrVfTtFgtLjXvhxqMZl0WeF59NG8jfZzEiSAEcjy3JUY6K8ddZdwQ3VrNa3MaywTRtHIjdGRgQR+RP51xOj6Jc6zYReG5dbm0rxB4On22mpCNZXl0+VCqEh+G3INhJziSHd6UqEfa05YeW62Kk7PnWxuazfeG/DuoDVL64WG/mtFtYYFJknnjQllSOIZZzlj0B9Kz7u68RahajUtSvIPAfh4Ebp78xm/uAegCsSkH0be/sKoeE5baMzT/AA80FpnukIm8Wa47O9x/tRg/vZl7gDy4/Q4roNC8L2kGsw654gvJ/EWsRkFbu9ClID/0wiHyRD3A3HuxojTw9CS9o+aQ7yktFZHP+HQyPcD4d6C9gZyRdeJtejeW4n5/5ZxuRLIO4LFE9Aa208PWNjNNr2pTXWuarDEXF1fuHKbQTiJAAkX/AAFQeeSa6q/iMdyy5JDHcD6iqV7CLmzntmYqJY2QsByAQRkfnXNicVUlJx2RUIRtfqc9pHivRPEkunafZy2d7HqmnSXMyR3KSiFQseYpAueT5uO33TxV34butvaal4B1WRbltMjC2qy/en06QERbs/eK4aJj/sAnrTdJ8N2+mzaRJC6j+ztPNkVWML52RGN5x3Hl8f7xqv43hudPksfF+mqXvdFLvLEpx9qs3/18R9wAHX/aQetXhMRGlVstmKpFuJdvrfTfhd8MnsfDdu7yw/udPimcyPc3cz4Tex5bLN8x6hQT2qXwzpQ0XQ7XTTJ500aFp5sczTMS0kh92cs341B8UImvNB0fxlpBOoLokw1RIY23LdW7RsshXHVxG5dPcY/irTs7m3vbKC9tJlmt7iNZYpF6OjAEEexBrfNZS91W0JoJfMW6t7e6tZbW6hjngmQxyxSLlXUjBBHpj+tcPDa6pPbSeEVuUXxL4cxe+G7qbAF/Z/d8pievy5hk9P3b9SK72sLxfp2oXFta6lobImtaXN9psg2As/GHgY9lkXK57Ha3auLCV/Zy5ZfCzSpBvVFLTtTfWobfxFpNtORNZTWzwkhJbafOGRwSMFWBB9xnvUeiWOuNb2NvqUU7Pb332h5ZZQ4CbMbRkk9aqw6vYWt/ZeNNOiMXh7xQ6R6kGBVrHUB+7V5B0XcR5L5xh1Q85ru4opJW2IpYitsQqlGXs47dPQ7KWO/dcvKr9+vX/M5HxK7eG9fTxUFaXSLtFsfEFvgsPIORHcAeqFtrHvGxz90U7wrFP4c1qfwXcyPLaQxC50O5Y7vMs8gGIsfvPEcD1KFD612dxZWa27xX2JhIhV4eoZSMEH2IzXm8Ok3s8B8GrMY9Y8PMNS8LajMSfOt8lPJkPcqD5L+qujda3p03VpexqNcy2PObtLmR0ng1G1L4m6/qfmB4NKs4NMhx0WV/38/44MA/D2q78atXj0r4Z6uTdJay3qLp8MrHASS4YRBiT0A35z6A0/4PWN1beD/t+pWMthqWrXk+o3ltK2WheVziMnvtQIv4VF8QNXvE1Sx8OWXh3Tdc+2209zcRahceXEscZRQD8jjLNJgZGODXpQiqNFJvYyfvSJ9MgtrbTLa3sWV7WCFYomQ5Uqq4GD9BWJLJA/xCOp3lwBp3hnR5byUFvlWWbI3E9iIon/77rlJLfwpprrPqHhrxB8OLjd8t9pUu+xDddz+Vui2/9dY149quaz4furb4Za7cQarJ4vHiG/gbUb/ToF3mxXy0cRxxkhysSMML1Ltgdq4MPheWr7TmujaU+aNmi74as/HFl4csdSsfEX2y8ukN1eafrCmSBzLlzGjr88WN20feUAfdqla/8I/BfSSXEeofDTWZSBL5ciHTLpz3BwYHJx1IST9K7jR9Q0/VtNh1HTLqG5spF/dyRNkEf3fYjoQeRz06VPcxRXMElvcRRzQSKVeKRQyMp7EHgj61yLHzV1VXMuxXs0/hZzUmt+JPD7Rp4s0UXNm20Jq+io88BHrJCMyRD3G9fcViWzaX4gi8beG9GmtrxbyCPXdNlt5VZftIwGxg8MJoY2I9ZOetbVr4XvNAlEvgjWn0ePcC+m3CG4sHHosZIMP/AGzZR7Gqlvqnh7RvGK+IvFvhJfDmsbWg/tq0JksblGAz5siAbeQP9coxjhj1rrwjw7nzU3byM58yVmdL4d1SDXNA0/WrXIhvrZLhARyNyg4PuDkfhVbxnp9xqnhe/tLMD7b5Xm2ZPa4jIeI/g6rWPbR6x4PgmNrpkniLwzcXU95bXWluJJrWOVzJsMX/AC0QMzYaMk4x8vet/QNc0nXbU3Wj6hDdohAlCHDwt/ddD8yN7MAa8+tQnQne2iZtCakkjBh1mO78S+GvE8FuqWnivSxb3BB/1d3CDJHG3+1hrhPXKAV1/T1rz250i7/sbxb4asYFNzpV5F4k0Fd2AxZ2lMf085JVP+zIK39Y8STPo+lt4fgS71bXFT+zYZDhVDKGaaTv5cakM2PZRywrpxdL2s4ziviJpysrdil4p08eMPE9j4atU2x6ZMl/qOoxNiWzIIMcMTjlJXxz6Rg5+8tbnxA1e+lu7fwf4fuxBqV8nmXtyhy9hZ5w0g/6aOfkTPfLc7ajkbT/AIZeCkjjE2rapcz4RcgXGq30nXPuSM+iIvotN8J6LJpNrczX1yL3V9QmNzqN2BgTS4wAo7Igwqr2A9Sa6Kk44KhyR3M4r2k720L+jabZaPpVtpenQLBaW0YjijXsB3PqT3J5JyTnrWxL/pVkJessYw/uKpVa0x3W5Cqu4MMMPb1rzKErzcJbS/M3mra9irRV6VLGBmWRnkbPQcYpo/s5xgrLGexzmj6vZ2clcSqeRheItJh1vR5tOmkeAvtaKeP79vKpDJKv+0rAEfSuSl1LVbm0Hiz7K/8Awkvh0ix8S2ECk/bLX73mxL3OCJoz7unXOPSjYrIube4Rz/dPBrk/GFrqXh3UofGunW81w9jCY9TtIhuN1ZbtxKj/AJ6RnLr6jev8WR2YSE6d6c17rIqNPVPVHUaHNb3SpfQSLLC0IljdeVZSMqR7Ec/jUEjF3ZicknNcv4bkj8LauNBtXSXw7rateaFcBvliLYeS19xhjIn+yWXGEFbmt6rpuj6e+oapeQ2lunVpDjccZ2qOrNwcKMk9qwxNN07Ulvr89SqbveTLR6VkeIvEGjaQptb+Uz3UqfJp1vGZ7mcHjCxLliDnqePU4qnaw+MPFkYa0SbwlpbsCLi4iV9Qnj/2YjlYPYvub/ZWus8J+EdD8M28i6Ta7Z5sG5vJWMlzcsP4pJW+Zz9Tj0rehlsnaVTQmdZL4TjfBfgnUNQ8F2Fhr0N7okmlahJJobw3KfbLW0IKpG5AZQ2x2QjLfKF5yOOz8LeFNB8MRv8A2Vp6RTy8z3UjGW4nPcyStlmP1NW/EHiDR/DuntqGu6nZaZZqQvnXU6xqT9TXKeLfEviCbxS/hXQo7DT5H09b2PVLsmUOhcq3lQjAdkO3JZgBvTg5r2G4QXM+hz6vQ7ee7tYDEs9xDE0ziOIO4Uu391c9T7CuI1nxdr2o6tf6N4R0iJTYzm2u9U1JttvDJtVsRxKd8xAYf3F/2q4/xl4VstJg07xZfX15quq6bq1lczalfyb3ji85VkEagBIl2sTtRR0Gc4rpNFSSz+IvjWwkBCy3NrqEOT1SSARkj2DwNXHVxilRdSn0NI07TSY2XwjDqkkFx4v1K68SXEXIjuMJZq3qLZfkPsX3EetdIqokaxoqoiAKqqMBR6AdhQKWvCqVZ1HzTdzpjFLYy/EccbWgLOqyocqCeT7f59K52ti+0q4m1FzEP3bENuY9Kzb2B7W6aBxlgePcdjXv4CVONNU1K73sctRO/M0LDHdXjLEnmSlBgZPCj+Va1loSgBrly5P8KE4/OqVnMNHtp9V1KWOzsIoy00krYAH06ntgDk1k61MNY0ca34zluvD3hMsBDpXIvdWJI2CRV+dQ3aBcs2fmIxtrOtOrOfJTdo9yo2SvLc0j4la7uDpvgnR2124X5XuEfyrCE55Dz4IZhg/KgduOQKqTzmzuJY/FnxPtYLrP/IO0G2TfEPQ5Esp+uF+lWI9P13xFZW9te+Z4V8PIgWPRtPfZcPGPuiWZceWuAP3cWMdCx5Fb+h6PpWhWX2PRtNtdPt87jHbxhAx9Tjkn3PNck6mHo/CuaXctRm/I4V9U8IeYX/tL4qyEHHmrZ3238B5YB/KtKPUvDixJLB8R/EWllkOwatahVHUAt50I6H1I6V3HzKAzZ9h6+9NJJJyTz1561H16PWCK9k+jOStbnxlb2IvrefQfHWmbvmm0t1t7gL6hS7RSH2DKfSl0xtO8QJ9r0eZkVXCXdvMhimtHx9ySM8ocdj+GRzU2peC9Le6bU9DZvDusk5W/05FjLn0lj+5MvqrDucEHmsi8vZG/sTxw6RQ6tFqY8P64tuCI7pTKYQ2PRZCrpnJAdlzzXRTlCcZToaStsRJOOkjpvE+hR614YutF8wxNJEBBOeWhmU7o5PqrhT+Fc8uqs994X8cFQn9rRDQ9dSMfLHcqzCMse22YSx/9tVruOhrkNE0mPU9f8d+D1meDTbqO1vg8IAe1upg24pnjOYklGeMk8Vz4F+056UupVRWtI6q8uLaztnuru4htoE+/LNIEQfUngVzz+M7G5mFt4c03U/Elwwyp0+D/AEcf71w+2ID33H6VzVrD4ZutQuH0vwvrXxA1K1ungmv9bl8u0t5kba4TzQEGGBB8qM4xj0rqNTi8YaghbVPE0Wj6cqfNaaHBiUj0+0SZI+qoh+lUsJQpPlqSu+yD2kpL3UU9Qk8SxrFdeKvE/h/wRZtnFtDKtzdSewllAQH2WNj71lWQ0c6m+peF/B2t+LNWifMeqeIZ3ht4z/ejMwyOR1iiHHetLwxpfh3TdXSez0pftbAr/aF3I1xdsT6yyEtjrwDiuyGSeprSpXWFajThYUY861ZxMWsrdaz4a8brA1rBr8P9j6tAz5FpdxsxiDe4kEsWe+5a7b8/xrip9Kjur/xT4I8lYhq9uNb0uQ8BbpSokA9CsqQyf9tDXQ+E9YXX/Ddhq4haB7mENNCx+aGUZEkZ91cMv4Vjj0pxjWS3KpaXiagzkAcmuKn8QQi61nx3LardwaIjaP4fRX/4/Lt2Cy7PdpPLiB/2JOxNa/jjULiz0dLPTnZdU1WZdOsCoyUlkBzJj0jUNIfZKq6Lpel3HjDTvDNlvbRvBtusW1hkS30kfBY92SIlif704PUVrl8HGLqfJE1XdpGj4Q0caJ4fgsZCslyS095KP+W1xIS8r/i5OPbA7VrjrkdaWRSkjIeqkikrypp8z5tzdPRWMHUSml+PdB11Yji8D6Rdsv8Adf8AeQkj2dCPbzDXd39nb31nJb3ESSRyIVOQM4Ixwe1cV400iXXfCuoaXbzGC6li3W0w6xToQ8Tj6Oqmuj8D68niTwjpetpCYftlsryRHrFJ0dD7qwI/Cvdy6op0uV9DlqpxldHnHgbQ9OvtBk07UomfVNHuZNNvJlJQyPEflkPrvjKPnvuq3e+BoGJazvZE/wBmVd36itTU4V0j4qmbzdlv4isQAh73Vt1I9S0Tj/v1W7Xj47CQjWasejh8fXhFcsjzO88J61bjK26XC/8ATJsn8jzWPdWt1avsureaBs9JEK/zr2SrepxR3VtHKyLIjja6sMgmuNYCM4ScXqtT0IZ3VjJKpG6PCv1qS3uLi2k32s0kL/3o3Kn8xXpl94W0W8z/AKL5LnvCSv6dP0rkvGfheTw9oVxrfmyS2dsyG43x4McZYBpDzyFB3HAzgGsIYOve8Fd/cejDN8NUVpu3qrlTQPEeqaJpkOl2TxixgBEUDDhQWJwD1xz0zx29K6Ow8cWsh231tLB/tJ8w/wAf51zOt+H9V0a1e8v7fbaINzXCsDGB6k9hyOtZRU5IIwRwQe1E6uIpv3738yvqmDxCvBL5HrdlrGl3oH2e9hYn+Fm2t+R5q/XiprQ0/WtUsCPs95JtH8Dncv5H+mKccV/Mjkq5I/8Al3I9H8Qa7pehQJLqFwFklyLe3jUyT3DD+GOMfM7fQfXFc3rD3V3YNf8Ajq/l8LaJMCtto9pNu1G+74do8uCR/wAsocn1btWDomsf2Kt9f2dhBc+I7sMDq18zTSICc7QvGI17RoVXj6mt7wcPD8V6dVvdWm1LxBKu2S/1DCyAHqkSj5Yk/wBlOvfJ5r2KGIwlOPNfmkeLWwGKg/ejZeWpPp1lrWtacmnJaf8ACG+FkjMcOm2TeXeTp2Mjr/qQQeUQl+eWByK6XRtM0/SNPj07SbGGytYx8sUShVHqT6k9yeTVqMiRQYyCpHBHTH8qdnjaOnc+tRXxE6zvJ6GKhy6WHQyNE+6JiD6+tW9sN8pKbUuB/D2aoLa1kmG4fKndj0qbzoLU7YP3kmPvnpn2rWipqP7x+7/WxnLf3dxIrPaPMum8tOw7mmy3hCeVbKI4/bqaryyPK26RizepptZyrKK5aSsvxKULu8g71Bf3tnp9hNf6hdwWdpCheWeaQJGi+pY8CuT+JPxF0TwSsFnNFc6rrt5xYaPYL5l1ct9BnYv+0f1rmLL4e+IPHGqW2vfFa8je0iIms/Ctq2bS3bOVM7j/AF7gdf4R24rONHTmnogcukSObxh4w+JV42n/AA03aJ4cQlbvxPeW5zMOmLONvv8A/XQ8fkM9VpHg3W9H0O28NaV451SLw/DD5Jhlgjku9h6qlweUByf4SR/CRxjsYo44YkihRY4kUKiIAFUAYAAHAGOKw9e8RfZdSXQ9FsW1rX3UOLGKQIIYz/y1nc5ESemQSf4Qa3p16rfLRVv63YOK3kW3m0XwvoECzTW+naZZxpbwhmwAAMKijqzHAwoyT6VzepXFxq+mPqni26uPCnhVxsis95j1HUiQCAwX54wQDiJP3jdyPu1W1+4tPCHiDTrrxI8HiHxnfFhpccrfZdPsEzg7GfKqRk/N80r9AMcDoNH8NzJqv9veIr86zrmCsc7R+XDaKeqW8WSIx2LZLt3Paun2VPC/vKusjO8p6R2M2w0/UvEOlpp81m3hjwikYitdHtf3NzPGDwZ2XmJT/wA8kO7ruY5IrqF0zTl0n+yRp1mNN8ryfsnkr5Hl/wBzZjbj2xVxFZ22IuW7AVdCQ2WHmxJN/Cg/hrmlKriJc0nZL7vl3HZQVupxUug654Z0t00aNdb8OshSfw/qLh28s9RbyP6DOIpMqegK1naE08OneZ8OLp7/AE62/wCPzwtqUrQ3Npn+GJn+aLHOI3yjfwsBXdzzPNIWkbPpjoK4X4irZTapZw6Tb3svjXyy2mPp0gjniTPLSyMCot8/eEgKsRgAtXXSxaqS9ly3X4kyp/avY0ofHHhs6bLdzXzWksJCTWNxEyXkchziMwffZjg4AB3dRmsnWmS/0w6p8QBcaXocpAsPDcWXu9QYcjzlT5mJ/wCeC/KB98nkDW1XVFtdS0izk0jR/EnxBtbRVmuIYvLisQw+aWSQhjEhPRB8zZOBjJE+geHmtL+TXNavjq+vzqUkvXjCLFHn/VQJz5cfTIySx5Yk0ShQwbb3fYLyq+h0NIffFFIRnvX17V1Y8TUTvWZbW1vokN5M13IthnzRFJylt/e2nqE746LzjA6amPemyKrKUYBlYEEEZBHpXyuOymdNupT1W9j06GLTtF7jZ44bi3khuI0mgkQo6OAVdSMFT2IIrJ+HEyvp+qeAtdWO6k0oeSglXIu9PkBELEHrhQ0Te6e9XNLS0slXSLXcos4IwEbnbGchcE9R8hHtisXxqG0i5sPG1tuEuib/ALYqqWM1i+POT6rhZB7x47muHAV/Z1LPZnXUhzL0HeCVudJe/wDB9+8ksujOBaTSNlriyfJhcnuVAaM+8ee9ch8b0m8K6vonxW063klbR3FnrixDJm0yQ/OSO/lvtcHtya7n4mw/ZodP+IGlKbltKjLXawjcbrTpMGQLjqVwsq/7hH8VaV1BZ6pp0ltcRxXVleQFJEIDJLG64P4EE/nWmKp/V63Mlo/1FTfNHzRFcxabr2gvE5ivdNv7b7ykMssbrkEHp0IIP0NcWbrWJNFFxK0t14r8ESmO7RcB9W09l++B33oAw/6axEVnfAya68M3mr/CnVrlprjQGE+kyv8AeuNMkJ8s/VGyh+grrfGElxoN9aeNrGIyf2ajRanCi5aexYgvj3jP7wewcfxVOHmqVV05fC/16hJcy5jf0+8tdQsLfULG4S4tbiNZYZVOQ6MMgj61z3jG4m8P6ppnjKHd9msWNtqyAZ32UhGXP/XJtsn+75nrTdDlTQfFD+HRPHNpGqrJqWgTqRt2N801uMddpbzFPdHx/DXTzwxTwyW9xCssUiFJI2GQynggjuCM8VpLmpTu94/iiF26M5rw1nQvEuo+EZJd9q2dS0aQtkPbSNl4l/65SHAx/BIldQD+VeeIt0fDsunqjyeIPAM63FmIslrzTmQ7UHrvhDxkf89IgfSu70+8ttQsbe/spRLa3MSTQyD+JGGVP5GsMdTSkqkdpamtKTa5epqzf6Rp6SdXi+Un2qlVrTZFE5ib7si7SPeq80ZilaM/wnFZ1vfgqn3hHR2G0cYIZQynqD3ooFcu2xoYnw2ZtA1jUPBMw/0KMG+0VmPH2ZmxJAB/0yc4A7I6DtVLw4snhzxLqHgy4Y/ZsNf6KzcbrVm+eAe8TnGP7jpV/wAV2F5Pb2+raRbC41fSJDd2adDJhcSQ57eYhK88Z2ntT/FkK+LPBem+LPD4la/sQuqaauMO/wAv7y3b03oWjI7Ng9q96n/teHtLc5pe5PQ1aXDEgKMk9BjNR+Gp4Ne0W01myk/0K7hWaJ3GGAI6EdiOhHYitFri3txstU3N3kP9K8pYfl1qOy/E2c9bROI1bT7TQtdnttZs438K+LT9mv435SC9I2rIeyrKMKW4+dUPVqveDNX1K3F34S1iT/ib6RhWnI2m+tj/AKq5X6j5X9HVvUVp65Y2uuabdabqkf2i1u4zFMjHqp9PQ+h7ECuK8/W7y13bVuPGng//AFqKAp1mwcdVz08wLkdQsseOhr0KdVV6TpQ0a2fcya5XeR37E7ia5D4p7rTQrbXbNimr6bewGwYDO+SSRYjC3qjhtpH0PUCui0XUrLWdItNW06YTWd3Es0LgYypHp2PYjsRWX4ghl1Lxn4S0iPmFb2TUrof7Funyj/v7JGf+A+1efhYt142NJtcrPRlGM/WvO7SeXUviX4nvDg22nx2umW7DpuCmaX9ZUB/3a9AuZo7W3kuJmCxRoXdicBVAyT/OvNPhYhk8Gwaq+TNrM82qyZGCPtEjSKp+iFB+FexmdTlo8vcwoq8jqa5q68KmxuTqnhC6XQL5WLvFEn+h3ZPJE0IwCT/fXaw657HpgM8nhR196GOceg6CvDp1Z02pRZ1NKSszgG1S3t7WTx1pdnNp/wBmmNt4s0YH/j3OctchBwWUndvA/eRnPJArvUZXRZEYMjAMrL0IPQj2rm9S+z6P4+0rV33C31sf2LfR4ykjEM8DsPUEPHn/AKaAdhTPhzDNp9hqHheUSsfD989jA7nLPb4WSA/hG6r/AMAruxMVVpxrR36mUFyy5TqKRlVkZGUMrAhlIyCD1BHcU4pIBkow+oxTe9eatNTY5mTwilhJ9q8IajP4ZuRk+XaqGs5Sf+elufkP1Xa3vWPrUlrJcl/HXhmXTL5sRp4n8PbscdGkK/vYh3w4dPUmu/oGexx9K7KWNqQWuq8zN01L1OJ8P6T4qHjnQvEGneIdK8V6Asc9ncXkLrFceS4Vl8wKfLlKugOV2nlvl5re8F+DdN8DLqmtanq/2kIZRBc3RCpp1jvLrAhPRR1Y98L2UAY+haHZXfxde+0PGmppUJfWTaExrfXEy/uopVBCsUUGQkjcNyDIyQdr4y6h4XtfCJtfF1nqF3pF/dRWU5sldnjdjmMkRnf95V+7nkjgivdoNSpqSVjlle9mZvh0T+JtYfxnqdpJChQw6JayqQ9tbH70zKfuyy9T3VNo9a6j69a47RJdc/syS/8AC2u2fjzS1OFhuJUgvocdUMgGx2HpIqNxy2a1NC8V6Pq142nLJPYaqmfM06/iMFyuOpCt98f7S5B9a8PF0a3O5yWh00pRtZG7Vuz3R2k8468KP8/jVQ1cn/d6XEv99tx+n+cVlh9G5dl+JU9bIpnrRRRXPdlgCcg55HSpBPMOPMYj0Jz/ADqOuc1rUtV1HV28LeFWjXUPLD3uoSKHi0yNh8pK/wAcrDlU6Y+ZjjAbahGpKajAidkrsxNP0mC91PWvhms8htooxq2j3dud0mjTF/8AVE/wYY74weqM642rz2fhXwTa6ddprGvXTa/rwO4X1zGAsBIwRBEPlhXr0+Y55Y1seFfDumeF9IWw0uFgpYyTSu26W4lb70kjnlmJ7n2A4AFZ3ivxemnajFoej2Ems+IJ4/MjsYn2pFHnHmzSYIjTrgnlsEKDX0sKfLFOWrXU5G23odDqN7Y6fZS3l9dW9pbxDdJNNIERB3JY8CuDvPGHiDxC5t/BdgttY5KvrmpRssZ97eDhpfZm2r/vdDFB4ZubzVI9W8YXy6zfwPvtbYRbLOyOeDHEScuP+ejkt6YHFdKeRu6n+KvNxGZauNM2jR7s5yw8G6QjtcawZ/EN9IrJJd6qwnk2sMMqA/LGpHG1Atc2kk8Xg+xv3xHqPgTVTZXjOcvJpxwhYn+60DxyfWPrxXo1cve6fFb/ABDFve23/Er8XaZLpl7uOAZ4lZo/xaJ5h/wAelc+CqyqTcZu/Mh1Eo2sbHiLSYNe8P3+i3B/c31s9uzA9Ny4DD6EgiuVTV4JIvCXju4kdC8DaBrXHEM28BWk9Ns6MuTx+9B6Gtb4bz3UnhG3s74t9t0uSXTLgk8u1u5iDH/eVQ3/AAKqWvW8Ph6/1TUrrT5NS8La3Hs12xSIymF9u37UqjkqUAWRVGeFYdDRhZKMpUZ7MJ3dpo7Hv2z3+tFchpY8Q6LpdsdEUeOfDzj/AEO7tryP7XHFxtVixCT4HG8MrcDIJyTdfxJqDBltfA3i2eYD/VtaRRA/8DeQL+tYTwNaMrJXRpGpGSvc6E+5xWP4m1vStBEc98kk17P8traW0Rlubk9MRoOT7ngDqSBVG5bxtdaVNd3q6P4Is05e6vrlbqaNf721SsSHHGS7e4NY/huW1Wa6b4e2c2o3d0pS78W62GZH9BECAZgCchU2RDqCa3p4KUHz1ZWRMql9I6kmo77G9tdZ8ZRf2pr8xD6H4VtnEkduc/LJJ1DOD96dvkT+EZ5O1oeh3kmpf8JF4ouItQ11s+UEX/R7BTnMcCnkcHDSH5n74GALHhnw/aaL9oufNmvdUvCGvtRuTme4b37KoycRrhV6AVsVnXxSkvZ0lZDhT6vcUnHPArB1/Wr5NQTQPDllHqOuzJvCyEiC0jz/AK24YdB6KPmcggDAJC6/q10NUtvDmhIs2t3iF1LLujsoQcNcSjPQHAVc5c8DjcRh2duboXvhbwfqU8Fgk5/t/wAQhs3V5cY/eRxPjAfGA0g4jACKMjh4bDrl9rU2/MU5N+7EPDqNa+OBZ2PinWPEbJbyf25NM4azinyuxIgBtRwdwMak7V+9zgnuaq6Vp9jpOnQadplrFa2duu2KGNdqqP8APOfXmqXizWl0PTVljt2vb25lW2sbNCA1zM/3VHt1Zj2VWPasK0/b1fciVFcq1I/FWvDR4IraztTqOs3mUsLBOWmb+8392Jc5ZzwB6kgVgmxZr7w94HWeO+fSJxrPiK7jGEN0Szxp/vPK5k2nkJGM9RRaW17ouqXWi6Newah41voVm13Xp4i0djGc+XGiZ6Zz5cOcDl2/2un8OaLZ6Dpi2NoZZCXMs9xMd0tzK3LyyN3Zj/gOAAO2py4Wm4J++zPWo7vY0uvA/CvP4/Fn/CL+DvFvjkWZubi68Ri0giVctNFC8dvtA7kLHM31zXezzx2tvJdTsFhhUySN6KoyTXB2Mcdxpnwx0d1Iefz9fmHY/umb5h/v3Sn/AICanLmo89Tsh1neyNmzkstP8f3MdnceZp/ie0XV7EjmNpUVUm2dssjQye/zH1rpGVXVlYAgjBGO1ecmzvrTwnqOj2kU82oeB79dT0kZ+a5sWDsIR/2zM0PflFNdPqmpSXEEE9rLmzuYVliZOCykZ61VbDOtVjKnpzaihPljYoXcTW13JECDsbgj9Ks3erXUw2K3lL/snk/U1RVXZGkCMQv3jjpVvRore4vRHcbjkfKAcZIr1KsafL7SavymMW72Whm69JcQ6XZeIrWNmvPDt4LvPOXtW+S5T3/dlmA9VU9q2dKg/sbx5rWlQ7P7O1VV1mwYHILudtwo9t4STj/nqa3mt7d7Z7VolMDoUePGAykYI/EGvO4tJ8Qah4Tg0rQp1XxT4Mv2sLaWd/8AWWUyBEkb1/cuj47vBivPpzjioyprTsatOnZml/ai/wBoa748kjWW30ZH0nQIZOPtF2zBZGX13SbIgR2V+xroPBmkSaDoNvZzT/aL4s1xe3B/5b3LnfJJ9CxOPQADtWJaafBdeJdM8N2RMmieC4UDOeftWoNHhST/AHo0Yuf9uYdxXY9q58ZU5HGlD7P5mlNc15Mu6moLR3CjiRefrVOrkB87T3h/iiO5R7f5zVOubE2bU1tIKb0sHesj4dtDpfinxF4ZEh2vONYtY27Rz8ShfYTI59vMFa9cv4vm/sPXtA8Xg7IrO5+w35A5a1uSqZJ7BZfKf6Bq2wFX2dVX66BWjeJt/GKwuJfCP9safCr6jodwmp2wx8zCP/WoP96IyLjvmrlgy6hZwXliTPbXEaywyL0dGGVIP0Iro5VEqbWA2ngg8gjuK4HwNeTWdrqPhRYzajw/eGzijBzutmAeBx327GC/VDXoZjSg4qpK+hjRk9kdQlg4yZpUiH1yatWwtPLa3WQzfxYPf6Vkli3JJJ9TT7aTyp0kOTtbJ+lefSr06c7Rj5G0oNrVlp77blYII48HnjkVSvsX1pNaXuJ7eeNo5YmGVdGGCCPQg1Z1KLy7kkcKw3Cq1ZVqlRTcW9giotIxfh0g1PwTqPgvXBJcy6U8mkXDTDJuINuYZeeu6J05/vA1yOl+INNGipo2uWJ1jxVYTNp9zY2cHmXM0sZwJcfwI67H3sQo3de1dLc3D+H/AIj6Xqpdv7P1uMaVdqB8qTruktpD9cyR/V0qz8QLi60vVNPtdD/s/SL3xHK1vcau9sJJFaOPciBeAzFQ4UuSBt6HOK9Zqni6CnU6GUZzoz9x2OJ1LR00eyebxFdRWms3hDWGgaWpu50XptJ4LnPJfCovTOOaYfC/iCOxiuJrBVkZA0kMcwkaI+mRw2PUZrvPDfh3TtBE0lr5895cnddX11IZbm4b1dzzgZOFGFHYCtc9a8LF0qFSX7qNv1PWw+ZYml8UrnjM8M1u+2eKSJvR1I/nTFBbhec/5/xr2SeCG6Typ4o5UP8ACy5B/Os298CaXcxPKrNp+7qy859gD0HSuKOAqTfu6nqwzymv4isec2+o3lj8tjeSx+pV+D7Y9P5/lXQaR44vLdx/aFrFeJ7fI3+BqLUvBWo2+Ws5o7tR7bG/I/41zt5aXVm+y6t5IW/2lwPz6Vlz1qMtOh18mDxcdLP8GenW3jPS9SwjXH2Q9o5BtH59DWnFJHKgeKRXU9CpyK8YqezvLqzbda3EsJ77GxmtXjpTd6mpx1Mlgl+6dvU9gmkjhheaaRI441LO7sFVQOSST0FeT6z4+8ReNtRn8N/Ce2V4UYx33im5jP2K2GdrCD/ntIO2OMj8ayfGtvJ41aws/Euo302iQOXutNtnECXvoJWUbioPYcH9a9K8Oa94dt9PttNs4U0u3gQRwW4jCxxqOgXHAFdlLEUElJavz6f5nkVsvxFN6rTyK3w9+HeheDfNvIWuNU1y6A+3axfv5t3cHv8AOfur6KOB711k0sNvBJcTyxQwxKWkkkYKqL3JJ4A96yvEHiTS9HtoGkke7ubptlnZ2g824un/ALsajr2yxwq5ySBXNeIYdr2d74/c3M9wwbSvB+nkSGeQcjziSPOIOMk7YU6nPWuylQqYl87enc4ZyVPQvy6pqXiiGd9DvhoXhuFSbvxDcgIXXv8AZQ/ykY/5bN8o/hDdRU0cS6laPpXgW3uPDvh53JvNcZCL3Um6Exbxu5/57yZJ/hGMMNF9C1DxLeQ6j40MDwQlXs9DgYtaW7Do0pOPPccYJAVeNoz81dT35raeKp0FyUPvJUHL3pHJXdr4usbF7GZNO8daMwG6z1cJFdgf9dNpjl9tyqfVqytP/sR7rb4X8Q6n4J1Inyl0bXomNrIR2SORsfjBJ+FemW1qCgmnby48/i1VNet7DWLB9Nv7C2u7Bxh4LiISK31BFXHES5P9oSa/EXJeXumCfFWseHgLfxT4YuLIFtv9qacGvLRh/ebaPMiH+8uB6mtXTNS0/V7f7Vpt/b38JbBkt5VkAPoSOh9jXM3Ol3Xg6yl1HQPFr6PpluPMmstVzdWKoP4VLESRDthXx0wtUxZ+F9f8NTeMfHPh9PBbyS7HuYdQe1a+iP3TJt2MQ+T+7kG7k9K0dCGKivZtpLoTzOD1Rp3Wtalr95NpHg4xiOLK32uyj/RbMD7wjzxNKOeB8qkfMf4Tm6Uwnjn0X4fSyw2cjAat4rnPnXF2w4xA7DEr4yPMP7tOig9BN4w0zU9YsdLHhqHT9b8BwQKr6RpF0kL3GCOCx+SSIDjygybieSRxWhpfiTRdajk0Wwv59G1NE2LZ3FuLa7gA/uxSrhgMYBAZaKsfqkeWlHfqC/eO8maPhrT9G03T2h0VYTEZW8+VX8x5ZgdrtI5yXfIwSxJzxWpXI/DXw9rGhWd6uqatdz+bqF5KsEiQ7dslw7rJlEB3MpBIzgZ6CuuryqnxN3udK2H0Un40fjX6GfNgelN5p1FTOPNFoadncoXbWdrew3txMIZZcWaEnh2Zsqv1yMD/AHj61cZVZWVlV1OQVYZGDVbU7GLUbJ7OYsqsyuGXGUZWDKwz0IIBqeGWOeITRSJIjZwyHIPJz+tfntRcsmuzPoYu6TMf4Zs2kXGo+Bbp1lgsh9o0pXO5pLCQ4CHPXy33R/7uz1ql4PSXQNWvvA128jfYR9q0p3bLS2Dt8oz6xNmP6CM96s6uqx+P/Bl2oAlN5c2xcdTG1rIxXPoWjQ49VFaHxXtbqPTbbxVpULzX2hO07QIuXubUjE8I9yoDD/aRa9pR+tYbzV/wMG+SZ538dtNv9Jk0j4o6BAZNU8Muft0SA5u9Nb/XxnHXb98emCa9K068stV0y31CxljurK7hWWGQYZZEcZB9wQenuaIZbPVNNWaF47qyvINysDlZY3X+RBry/wCCclx4R8T678JdQeSS30sf2hoE0jZaTT5GP7v3Mb5U/WvJS56bj1j+X/AZts/Jm5eWUGi6XL4f8RaZeXPhe3cz6VqemqzXOlcnCEJ+8UJkhZEBGz5WGOr9IutTulRvDPxR8K67aY+SPU7cC4A/2mhkXn6xiu66d6ytZ8N+HNakEmseH9K1CQDh7m0SRvzIzXXSzFJLnjciVDszKs9H8U/8JvpPiK+1bwpbpZpJBd/ZpZS1zbuM7PmO0bXVWBOcfN/eNZktj/wj81zZ6V8UfCmh6KZ3uLa2ureOaW3VzuaNWaZRs3Fio28A47CtQfDj4eq25fBHh8H1+wR/4Vqab4b8Oaa27TvD+kWbf3oLKND+YGa6JYmiqS5YXj/WhEYSb3OHuNe8KzMRN8ZfEVzIh+YaTYR7fw8u3b+ZqObU/CQdZG+KHxIiY/xy2Mu38d1rivUtx7Ub3z94n6mudZhG1owVjT2T7nDaHd6tqRMvgv4g6F4sSNSWsNRhWC5I/wCukWCp/wB6Iium8L63a6lc3Gn6pBPpOsWiLJc6bMys4Vjw6MuRJGSMBlP1APFQ+JPDei+IEU6nZq9xFzBdxMY7i3b+9HKvzIfoa5yaDVNSE9hNdx3Pjbwr/pel3RXa2o2T5GyQDAO8Bo3xwHVX4yK1pexxN7QtJfcRJTh10PRp7zA226CJB1x1Ncn4PuG8NeN7rw1cMw0zWmkvtJYkkR3HW5t/YHiVR/tSY6Vp6Dq1lrmjWurae7NbXMYdA4wydirDsykEEdiCKqeMNIl1fRTHZkJqdtKt5p0jHGy5j5jJP90nKn1ViO9c1HF1IVry22LlTi46FWCFfCvji40ESFNK1wyX+mQ7cJDcDm5hHYZyJQPVpPSujrKuYYviT8PLW/sW/s7Uo3W5ti4y1jfQsQUcDqFcNGw7qW9ayZfHFnYhY9a0bxFYXAVfOP8AY1xLCHxztkRGDD0Nb4/DSc+eCvcmjNWszq653xfbX9pNaeKtDg8/U9LJ823UDde2h/1sGfXgOuf4kHrUcHxA8EyrlvE+m25/u3cn2dvylCmtjTtX0nUQDp2rWF3np5Fyj/yNefD2lKalbbyNbxlpc5vTL3T9H1y1utKkSXwp4sP2rTp0J2Q3rAs8WP4FlALj/bDjqwra8JGa/wDiprVwR/oul6Zb2cR7ebMzSyfjtEP51hz6VZ2ep3fgvU4Xi8P+Jne40+YE5s9Rz5jIv93JAmT0ZXA6gV0nwg0PXtF0XUJvFMltJreo6nPdXT22fLYfLHGy56ApGhx2zivboUY1Kqrx2f5nLJ2jylv4uXi2ngDVEMmx7yMWMR7752EK4/F/0q/bafYpax2lgwhjgRY44iMBVUYAH4CsH4nj7f4i8I6I0ZaE376lOQeAttGSmf8Atq8Z/CtVmyfl4A6VjmFZKSjJXRpRi2rokuIZoQA6EAdPSofoDVqG+mjAUnzF7q3Ncn4nmk8Sa1L4Z0q6bTrG2h87Xr+KUK0ETL8sEbfwSOMsW/gQZxllI4aeHjWlam9ezNXKUfiRn61czeM5V0fwxDHPDYahDLeaxMcWtpJBIkhWM9ZZPlwQvyrk7mBGCuqXngPX9evtSsNH1nxTcErDcNp8ziyLR5AG5pEhdgOCQWPAFU444fFGkRQy2n9leBLcCPTtLiUxvqSr0klHUQntF1b7zcHFdLo8Om6fa3N3pkbQWm3e1pCmUjZRyUQDgkY4HBx0yTnslVWGp8tNXV9+hkk5yu2c/FZaCCxuvhJq9gP4ZLG7gL/+Q51b8s1X0xrFtUfT/CXj7UtP1PIP9i+KIpJA/shl2y/ijuPau8tbiC6to7m1mSaGVQ0ciHKsp6EHuKr61pOma1ZNZavYW19bHBEc8YYA+o7gj1GDWCx6l7tSKsV7PqmYy+KJtLmhs/Gmlv4duZ5fKhnMomspm7BZwAFJ7LIEJ7ZrS8U6t/YugT6gsaT3B2xWcBb/AF9w52xRD/ecqM+hJrFn0/XvD2nNZ6csvi3QGVkudG1OUSXHlntDK/38c/JKTnHDCpfAvhfQdUudL8QaNrl9d+H7GSWSy0m5XIsbrlCpLfOvljeqxN9wk44AA0hhKNdqVJ6dUS6sor3jQtTH8Nfhu1xc/wCn6tI/mTbW+fUNRnPCgn+85CjP3UA7LXI6H4ZuoDrHgLVNSupZPElidUtr12L/AGfUkI84oT0w5hkUDptOOldJezx+KviC8imRtO8MOYox/wAs5r91+dvfykIX2Z29Kb8Q2urLRofEVjva60G4XUAijJlhUFZ48dy0TPj3Aroq4tQrxpx26kqF4uRn6LpWmeLdDt9elt7jRtfdTDe3Wnym3uY7mNtkisy/fAdWwHDDBqTUotc8qOz8YaDY+ONLjYtDeW0CRX1txwxjYgMf9qJlP+zVuxkstN+IN7b2bFrLxLarrVo45RpFCxzbT7qYX98sa1JdYtY9ebRWSY3S2DX52rlfKV9hGfXNckqtbD1XCOqLUYyVzlvDsl9MssvgLxIviC3gZhcaDrrvHewMP4VmceYnsJVYf7WOnRN4z0ybU4NI1WG60DUmQeXaaigj8w9xHICY5Of7jE+1Un0vw5430jTfEElnKks9sk1lexsbe8gRhuG2RCGXqDjJHPIqDWbfxNb2L2OoWNj490JkCyWd7HHFegD+IMQIpT9Qh9ya0VShVTi1yti5Zx1OtwfSkrhPDiW04ktPh/4qltLyJyz+HPEKuWhA6om7E0a9gwMiDsDVrUfG91pUZs9X8KatZ69L+7sbBV86G+lJwqx3CApjOCd20qMkjiuWpgKsXpqmaRqpml4m1O+e8h8M+Htra9fRl1ZkDJZQ5w1xIDwQOdq9XbAxgEjrfCHh7TfDejLp9isjEsZJ7idt01zKfvSyseWc+v4DgYql4E8Nf8I7ZT3d9MLvWtRYTand/wB+THCL6RIPlVew56kmq3xA8TXGnyWuiaDHHceIdRDfZ1kGY7WJcb7mXH8C5HHVmIUdyPZw9CGGp6/M55yc3oV/G3ia/fUG8KeFJIn11kV7q4kXdFpkLZ/euOjSHHyR5Gep+UZLfDGi2fh+1aOyaaSeV/Murud9891JjHmSOfvH9AOAAOKb4Y0O00HTmtbZpJpZZGmurqZt011M33pHbuxx+AwBgCtUAk4AzXkYrGSrS93ZG8KSitS8kkV2ojm+Sb+GQDr9aBY+SN9zMEXPAHU0uFsYlcqDcOOAeiio4r1mzHcAyxnrnqKt+zVlW+P8PmRr9nYc11DGP9FgQEd2GTXKfEYy3GnaZqDSHzNN1mxu0xxx56xuPxSRxXUzWu1RLbt5kX5kVyHitX1TxD4c8N28m0XF8uoXq+ltbEP+TS+Uv4miMqzrRV7a/Ip8vK2P0WF7P4ieNbXjyZp7S+RewMkGxv1hJ/Guh6c9PeuY8EzDVtU8R+KVctDqmomG1J6GC2HkqR9WWVgfRhW/qV9aabp11qN9KsNrawtNNI3REUEk/lXPi3zV5W7lU9II5W30azh+J1mdFWXRrTToJNT1uS0mMME+4MsUckYOxiSHkLbc4jHPzUzSLfxJ4ssW16+8WeIdGt7+Vp7TTrJoYhDbE4iDMYy+5lAc8jBbGBioYdFu9U+Hd9p11rVnonijxiftskV0+WEGUUW6qGDbVhCxkqeC7HvWlLrniDQQU8TeD7yK2jUD7do5N7bnoP8AVqBKg/4AcY616dWFenRjGnq+plFwlJtk9r4K8PqY31CC41qZGDCbV7l7x1OeCBISq/gBXN6b8SPteq6fpItiL2fxFcaXMPscwiEMbTAMspGwuRGvGSOTx6dnoWv6Jr0RfR9VtL3aMukUg3p/vIfmU+xAqtB4W0yKC1iT7RttdVl1WLMn/LeQyM2eOVzK/H054ryXNtv2ptbsbg5/Gs3xNrFvoOhT6rco0qoVSGFPv3ErHbHGv+0zlVH1rTVR1b7vQe5rn722XVfiHpEd26DT9FtJNWmRhw0xJjhY+yjzmHuAe1VhqXtKqiE5csbow2sr6xj/AOETtZpf+Ep11Be+JNTifD2VuSQEjcdCOYolH3QGfsc9jpen2Wl6fBp+nWsVraW67YooxhVH+PUk9T1PNYfw8t5JNJm8R3jB9R1+X+0J3xjEbD9xGPZItg+u4966atMbX9pLkjshUo2VwFcVc6rZQ6xr/je5zdW/huP+ytNgxlWvpNvmFR/eYvDCD2+f1NdlLIsMTzN92NSx+gGa868PwzXfhj4a2j7P+JrPP4j1AYx5j7TMpI/66zxn/gI9K0wKS5qnZE1dlE6HwnDa+HoW0W8upLvW3tW1XVLny+bhy22SQn6jaq9lVR0Fbei6la6xo9nq1izPaXkCXELMu0lHGRkHpxXPeJ/BsGveJ31O+2yQDSXs4kE8kbLK0m7cdhGVx69+1avgnSptC8G6LolzJHLPYWMNtI8edrMiBSRnnHFc1SUZrmvqzSKadij8U5jH8PdZhV9kl5ALGIj/AJ6TssK/q4pY4YG+Kl1awx4i0DQbWxiPZTM7Ow/75iio8ZxxX2seE9EkLf6XrkUxA7rbo9xz7bo0H40eDJv7Q1rxbq+1Q1zrktsrA9Y7dEgX/wAeV/1rpp+7hG+7IesxPEcx0LxbofijcfsTv/ZWpr/B5MzDypG/3JQo9lkaoPCNnHp9zqfg2+Ekh0W58yyLty9lNlocf7K4eL/tmPaqGo+KvDHibUtQ8EXUtw1ve2iwZ+w3CsZJGdCMlMKBgENwM9+KjfWY103w1461JfJurKV/DuvuxwIgX2eY+eNomRGBP8MpNaUuaeHcPtR1Qp6Tv0O7NvD9maDy1WNgRgDiuYFrPbvJNIyW8dudzzzOEjQDuWPAHvSx+JdT8QObfwLpI1GPJVtWuyYrCMj+4cb5/byxtP8AeFY2or4fk1UW+ozXfxJ8QW4GdNtwi6daOD951z5UZH/TRnf0FVhIVoRblon3InJSZuReJr/XogPBGjvrClth1Cdjb2MZ7kORulA/6ZqQcYyKqeEdS8PaD45nTU/F7a54n1UQ2V0bS1KWdsVLmKI7AVjYlmA3uWJOPars2j+IfEEAXxZrBtrUtxpWjSNDDs/uSTYEknuF2A+lSa74VsLrwVceHNJtbbTkVA9isEYjSCdGDxOAOmHVTn604V6GHklBXfcqUJyWrI/h/i3t9Y0eaLy7/T9WuVvGP3pzI5ljnP8Avxuhz6ggfdrpq4mPU86z4Y8bOiwReJLRNJ1ZAceXeJuaIfg/nxH6r6V21cWOp8lV9nqXTleJY06QR3K5+6flP4028j8m4dMcA8fSoauXp8+3hnX7wG16mD56Tj1QbSKdU9b0+HVtHvdLuFBju4HhYEdNwxn8Dg/hWLd+M9Ne9fTtAt7rxLqaA7rfSwHWM5x+8mJEcf0LZ9jVm08PeMtbV21zV4PD9rIoC2ek4luAD133DrgH/cQY7N3rSjgq1Rp2HKrGOjNv4X6xca54PtJ9R2jU7YGz1GMH7lzESkn5ldw9iKwfH7w+GfHml+KZpYbXTdShOlalPJJtRHBL2zsTwBkypk/3xXReFrHwx4VkXw3pc0EF1cFrpoZboyXNw2AHlbexdz0yx9q2dVSSTTbkw28NzL5TGOGX7rsAdqn2JxXvzh7SnyyORSs7o5i01bSL4FrHVdPujjJEFykn/oJNXNrYyFOPpXmGmPD4g0Oy1qT4KeFbz7VHukNtdwLJE3KujCSJPmBBUjParC6T4a+ygzfDPxjoWOD/AGVfn5QMYIWCfkemB2rxZYKk3pUR0qo92j1Rx52nKx5eE4JPcVRrzWz1TwhpzNt8W/E/RA3G29s7mVP/ACNBIPxzWomtaHJgWfxn0xGPCpqENqGz7qPLP6VrWwMqlnFq5EKiVzovFujpr/hu90lnMbzR5gkU4MUyndFID6q4VvwqK+aT4i/CaO8sVNnqxjW4tdww1rfwOcr7YkRkPsT61nWsPji7JbR/GPgbWoj0H2WRD+cczj9K1fhtofijQ9Y159bj0iOz1GdLyKOxuJZNk5XbMcOikK21Wxk/Nu9eN8Fh6tK8Z7MirNS2JfDOrQ674fstYhQxrcxBmjPWJ+jxt/tKwZT7ita3t5Z2+Rfl7seBXPeH47TRfH/iDw6YpI7e5VdatFHQmVik6+37xQ2P+mhrpbi7dl8qMCOP+6v8q8+phoUZvnenZGym5L3SUSW9oMR4nm6EnoKqTyyTNukfce3tTKKwqVnJcq0RUYJAfemSRRzJ5ckayKf4WGc1S8Q63pPh3R7jWNc1C30+xt13SzzuFVfb3PoBkmvK4b7xn8YQ/wDZct/4P8BN8pu9nl6lqq5P+qz/AKiI4xu+8eg9lTo88bvRdynLlem4zxv4i07VtZm8KfDLR4te8SQMBeSpIY7DT1z96aQfKW7bF5/LFdFP4J1eK3jZZba4l2gyrGSg3Y527uoz0zg11vhHwzoPhHQ4dF8O6bBp9jCOI4hyx7sxPLMe5PNXdY1Kw0fT5dQ1S7itLWL78srYGewHqT2A5PasqtGnO0acfn1O2hj8RR+1955VfadfWLbbu1li9yvH59Kq12Wqzz6vpE2qeMLq48JeEiAsdqXMeoahk8BsZaMNwBEn7w9Dt6VHp/h+fxBqH9qT6Ynh3SVjKWlgqn7VKO0kxJxHxyIwCw/iPYZ1spcIc7kl5M9Kjn0ZO1SL+Ry1lcXFjeLd2kzwXCKVWRDhgDjI+hwOO+BWj4a1ddI1C5v5bNL28uifPvJnLXDjOQm85IQdlGAPStXUvBN5ES1jcJcL2R/lbH16Vzl7Y3lk227tZoecZZeD9D0NcPNXpaXdjv8A9jxa2Tf4nomn+LNGugoeZ7Z2/hkXAz9eldTb/ZoYVnaSO4LjKKhDL9c14VVmyvryxfdaXMsPOTtbAP1HQ1vQx3s3qrs4q+SRl/Dlb1PZbieSdt0nHoOwrE8Q69aaM1vbtHcXmo3ZK2dhbJvmuGAycDoqju7EKO5rjX8aa4tjNHCtm1yyERSyodqt2LAEZHsCKfpd+lnOIvDEwOv6qM6n4g1oIzQopB2JGMA9TsjXCLyTk9fRw06VeXNUn9+55GIwOIw60jdd0Wb1VstTtbzxfD/b/imdDNpPhi1YPbWWCMO5PylgcZnk4B+4M9dnSPD97c6kviDxddRaprIOYI0T/RdPHPywK3O7BwZD8zew+UXvDeg6fosM0lq0lzdXjebd307b57t/7zt3x2UYVRwABWqK6K+MbXJS0icUKVtWc9feDtHkle60trrw/fvJ5jXeky/Z3dvV1HySf8DVqz9Uh8QOIrXxd4c0nxzp6OTHeQRR297bj+95bnaze8bof9muyorKljKtN73QSpRZwOhFZr6a18BeMnkuYnJm8PeJVk81AO0bOBMg7Bv3i9K1rjxcNGij/wCEy0e88OSMdvnP/pFmT7TxjCj/AK6BD7UvxDbwv/Z1uniSwGozSSbdPtoojJdyS9vI2/MGHdgRjqSBWl8KNH8UaZp103iTULl7e4YfYtMuZxdyWUePuyXGMyMfTJC9AT1r0KVKnjFzOHKzNylT6mxRSUV9ceILRSUUAN7+lU9NtLawluLaCRR50z3Qh3D5N5G/A9C5J+rGrx6VQnsIn1q01TzNk0MMtvz0dHKnH4FAfzr4zNsOqNZ9pao9jCVOeGvQyfFMgj8W+Buvza269exs7infDvxdqmo+MfE/hzXNhMGoXL6TKiYEtrG4R429XRiD7rIvvVfxoB/wkvgSTkbfES/ra3A/rWRPa37Ra/q2io0mr6H4muru0iBwLgFE8yBj6SIzAejbT2rfB1vZUIt9WyqkbyZs+HII/DXifUfBu5ltju1LR1K4VbZmAkhU+kch4HZZEHaua+POlapb6dpfxA8NwmXWvCk5ujEo5urMjFxB9NvzAeq+tdp4xjj8V+DdM8X+GWE19p6rqmmtgjzUKESQMB/fQsuOzBT1Wr2k39lq2k2upWMqXNndwrLG3BDowz0/Qj6iufGU/YVVUjsyqcueHKReH9Wsde0Kw1zS5vOsL+3S4gfoSjDI/HnBFX68m+FVxJ4J+Ies/Cu8wunvv1bwyzEkNbOxMtuP+ubE4HoTV74eatrGj/EnxH4B8SahLeCRjq+g3Vw3zz2sjHzIc/xGJjjjoD6YrinQtdx2tden/ANYy2uel0UUVEKkqb0HOPMFFFFazhGceaH3GabjpIK57xjp14RaeINEX/idaQxmgUf8vMX/AC1tj6h1HHowU9q6GisqdR05KSNHG6scONT07Q9Sh8SaPHfXnhjxWBcQxWdm8zQX55b5FBZfNHUHAEiHOC1O12TVJrE6l4y1b/hDfD5fbHY20u/Ur3nhTImdhYf8s4gz/wC0OlaehTDwn4yfSTMYtI8RySTWmUyttqBG6RAemJRlwDxvV/72Kyvh7p9rJqmpXmuede+LtOuZLa9urw73RTyjwL0ihdCGUKB3BJINexUlRUfrPLdnMlO/Lc0vCfiaPRtZsNBh8Gf8I54cv3eKwuJZEWSW6I34kjGShkAcgsxZmU5AJFTePLvxhp/jbTE03xBb6fo+pwNbx+bYpOI71fmVTyrYdA2Pm6pj+IVd8U6NB4g0O40u4keFpArQzp9+3mU7o5FP95XAI/EVFZtH8RvhzLp+oubPVY38i5ZF2vZ38DDEij2dVdfVWHrWuFxLxEXHaQpw5WVJG+IjRmHUJvBetRdknsp4C347pB+lYd5YzNMX1D4I+Eb9v+elneQb8ev7yFP510ngrWp9Y0UnUI0g1Wzla01KBT/qriPhsf7LcOvqrCts5FcDxteDalqaqlF6nn19Z+DItOa61j4Z6/pUNoy3TNbXCvHCY/nEgEE/8JGenavZISskaTJnDqGGRjg815t8UWf/AIQLVIo2CtcrHagn/prKkZ/HDV6Ywwu0cDpXpYGvKtByasY1YqL0OF8eaT4lj8VWnijQobTVVtrFrR9Lmk8mQhpAzSRSH5QxCqCrAA7R8wqHSPE+l6hqL6U/2jT9VjUM1hfRGGfHqoPEg/2kLCsq18SeOpvEXiK801dM1XS9P1WSyTTZV8icpHHHuMcwJUtvL8OMdPmFbK6p4I+IMJ0XWrHy7+Bgx07U4jBdQv2aM9SeOHiYj3rPEYajiZNKXvIqMpQXkS+KNUbRPD19qi25uJIIiYYM4M0pICJ/wJyq/jXJXGgzRW2m+A7iXzVmT+1/Ft5u5u2Y8Qseu2RwR7RQ7ehrel8A6uNV0SBPFM99oNhfJeSW1/HvumaMExL5wxvUPtJDgt8o+asTw5qEWoa14pjubg2ev3mqSB7K8Bik+zQ/uoNgbG5Si79y5GZD3zWVOhLDUnd6vqDkpyLl9cG5m3Y2xLxGgGAi9gB24pLO5ltJRJCxGOozwRTZ4pIJCkqMjD1Hao69NQg4cq1Rk3rc3Evrey07z9O00vCJi91DB9+MHJZ1QfeOcEgYJySMng61vNHcW8dxC4eKRA6MOjKRkGuStZ5baUSxNhh+RHpWwuoX01zbT2Uazw7hHdW3AdMniVCeoGeVPYZHI58PF4J0nzR2OmFTm0e4zxrqtxpmkLHpsazaxfyiz0uE9HuHBwxH91AGdvZTU+suvgL4e2mlaXKJtWm22Ni7pk3F7LnMrjv826Vj6BqreCVHiTxhe+KHjV9O0syadpBK8vJnFzOO2MgRqR2R+zVVsJm8VeN7vxLJn+zdIaXTdIXBAd84ubj3yy+Wp9Fc/wAVdVGKwuHc3uyG/aTsa3hnR7fQdCtdJtmaQQr+8lb700hOXkY92ZiWJ9WrRO0jDKGXGCD0I7ilorxXJyd+50JaWPNzZ3lh4PurG3jkm1DwJqQvNOAfLXOnOCdme48lpYwPWJa2tb8I6d4k8Rxa9cx2t5aNoz2cEci5+aRw4kHttqzq040b4heHdUXc8erM+i3duOd6lWlifb32MrgnsshJ4rLt9Nn8I6d/ZOsfE3StM0qz3R2Spbob0QgnYrtKzBmVcLxHnivXcJYmnCpDfZnMpKLaOh8I6W3hzwXpOk3VxE506xit5JgMI2xQCRnoOKpTeOvDAv8A+z7PUG1a86GDS7d7xh7ExBgv4kVyyW3hO/JlsfCni7x/Izgi41qRo7UH1AnKJj3SM11en/8ACduq28UnhvwxpyriO10+1a5lQem5tkY/BCKxlhaMNas/uNOeT+FFHXbDXvFEkMafDq38qL5odQ1q8S3eAn+KNYd8qkfVD9K6b4ZeH/E3h7Sp7TxN4rfxBI0u6AtAVNun9zezM8n1c5+tcGfCreLviEmm3HiHxDqllpLJc6xLPfFYGl4aK0SOILHzjfICpIXaP4+PamkSKNmlYIqjcxPAA9T6V6uFhThD3Fp5mE276kd7dW9ssfn3EERkcRx+bIFDueijPU+1eQ6Hf3nhOW/v/iJZ3FjqV/dHzdVTM9j5YJ8qNHUEwRqvGHC8liSSc1bj0+2+Il9Lr/iCxjuNBQvDolhOuVaM8NdsP774+Q9VTnq1X49J8TaDbeX4W1sXlrvy2m647zx7e6xzj94n/At4HpXNXxNCpelJ2LjTa95HRW8sU9vHcQSRzQyAMkkbhlYH0I4NaFjHHHEbqYZC8ID3NeWWK+HbfUWjs/7Q+G2uTAn7HOFbTLpyeqjJhY57oUkx1FdDfeJPEGgwpH4z0X/REX5dX0hHntWz0MkfMkXvwyj+/XIsG6T9pF81tjR1L2jsdPNI8shdzliabUFheWl9ax3VjdQ3VvIMxywyB0YexHWp682V7vmNkS280kL5jbGeo7GuN0dZNXsfEnik6nbaPe+IA2maDPcuNkcKBxE6jIyZJDJLgckbfSrHj2e6ubaz8L6bK0eo69KbVZE+9BbgZuJgexWPIB/vMlZo0fR/FfiO4trnT7a68MeGoP7H061lTfFJOFAnfB4OwKkansfMxXqYKbpUnUnt0OeouZ8qLVpqj+DdCtLHxPosmjWtoi2yXdruubPaowrF1G6MHqTIo789CXa61j4s1nRfC1rdJc2VyRqd+0LB45bOIjahIONskpRcdwrjpUkWk6/4btZP+ET8Qk2qfObDW3e5t1XuEl/1sQ+pcD0qtYL4PXwC+qSwWfw/uvGFsYnlidEcMyttYNjbnaxYHA+9zzWtCjQrT9pB7ClKcVysZpVlpXjrUNU8UaxpVjqFhczC10j7RCsmLSHI8xdw+XfIZGBHbZ7VeTwvqVlcibwp4q1XS3I2ra3Dm9s/+/cp3KMf3HWq2mjxZ4c0q1gGj2HiXRoY1jt7vQGEckcSgBcwOxDYAH3HP+7W/wCEPFPh7Wp3NpqMYuIgd1pcKYLhG9GicBx+VZTjiFW5tkP3OQ5vVrW6l1MHxn8PdO1qZFx/bOhOFuAMf3HKzKf9x3qroMtvPdm38HfEKWSZZCJNH8TwuZSf7qM4Scemf3g/r37ZZmdyRk5OO5rO17R9I162W21vS7TUYFOVS4iDhD6rnkH3GDU/X1J2nG6K9k1ZxMx9d13TYpG8UeENQtEi+9daawvoCvdsIBKo+sf41yN34msdY0X4saxo96t3BbeH4LaKWMkbW8m4ZlweVYGTkHB9q62z8O6joyyf8I14p1WxQjKWl43261U9gFk/eKvsrj6Vl+ItQ1nVfAHxE0PxBYaYmqWmhtMbnT94S6jeKbYSrjcpBiYYyw54NdGGWHc+anuRPmSSkdbpMAtdKs7Vfuw28ca/RVAH8qtVW0qYXGl2lwDkSwI4P1UGrNeNPdnSRXUfnWs0IPMkbJ+YxXnvhy8az8M/DLVblfLhtbWXw/fOxwLecqkahvT97b7Pqw9a9HrhvEETaDe3Vivh9fEegeJZmN5pEZUXCXBXLzR7iEKEICwLKVbDA5OD24KpD3qcvtGVWOzR3J4Y0VheArbVLPwjp9trPnfbUVtyzT+dIiF2MaPJ/GyoVUt3IJ963CcdeK4ZLlk49jVNmMtst38VdBdm407Tb25x23O0MYP5b6peBZbOx8BWup3U0Nrbz+dfzzSsEQedK8hJJ4H3xVrTWGofEDXLOyuU+0Q6FFbmQAsLeV5ZjhsfxY2NtyDj0zmuOsdP8N6XPZaTCuo/EfXtLhigjiZgmnWLRgKrNx5MbDHfzJfSvXWH58NC7supz89puxvxavqWu3jX3gfRXvvtES276tfu9vZKikkFFI8yblifkG0/3hS+A5vCdvruq+HLrxJH4m1rWpvO1EC1zZedHGB5ahQY1bYgOwszkLk5xU9xoeueIo1/4TPWjJBncdL0pnt7Qj+5I+fMl9wSqnutHjHRTF4SjXw3ZQ293osiX+lW8KiNPNi5EeBwA67kI/26VLE0KElGnr5icJSWpnaNFqvjZ7qbxHqs9lbWF7NZSaDpkjQQxlDt2zSDDzZXawwVQhh8prr9MsbHS7JLHTLO2srVPuw28QjQfgK5u01SzHjSw1aw8v8AsfxjYJcwyg9byJBwf9poSPxhNdYOnpXNjnNVWm/Q0pJWOb8a+Kn8OXGn28WkyalJeJcSkLcpCI44EDyMS/BODwOM+tZZ+I9rLZy6xp2i397oFoqm/wBQRkQ2+UV2xEx3PsV1L46c4yQa1/FXhLS/Ems6NfatBBdwaWZ2FtPCJEkaRVAJz027c981y3jPTtN0t9T0tvErW2neIJ2lvNItrL7TfSs6hZFg2HcquFGcqcZOCM8ZUlCUUktRu6dzROmtJceKfBcLR/8AEziOv6AzNkLchgXC56BZxHJ9JTW1pvi3SJ/B9n4l1K9tdNt54d032iUIIpQcSR5PVlYMuBzkcZqrp+j+KvEHiXQdcm0u28NWGkTO8STt517cRtGUMZVTsiRgVONzNlRwMVvQeDPBXh/U77xTJpVslx5kl5Jc3BaUW5b5pGiVsiPJyx2AZJJ5Jr1fqbr04+00a/Iw9oot2MeHXNc1yGN/CPh2eeCUcahqoa0tlHZlQjzZPXhQD/e5q7Z+BZboG48a+IbvWgFy9pETaaeg6n90rZfp1kZvoKpjx7rHii3WbwHo6GxmX93rGrZjtm5xlIR+9k/HYPeo7vwiutSLN4w1W88QYUZtHxDY5/690OG5/wCehfoPSpvhsLtqxvnmXbbxx4YtYX0fwPpba01n8v2fSIFjtIj6GY4iHvgk+1VJ7bxp4h513WxoFm3I0/RH/e/SS6Ybj/2zVP8AeNdDbwxW8CQQRpFCihUjRQqqB0AA4A9qkrirZlUlpHRGkaKW5w3irwzp2gaUviXw3o8Cavo9wuoCUZM1zGgImjeRiWctE0g+YnnBr1fS7211LTLbUrKZZrW6iWaGRejIwyp/IisJQScbd2e2M5/Csj4d3TaHqU/gPUVEL2m640c4wJ7FmJCg93iJ2MB/DsOMGuzLKrleMjOtFXuijYwL4d8f6robNHFZawTqumJ0xJwLqMf8CKSY/wCmjYHBrpM4ORx7Va8ZeG7LxRpsdpcSTW9xbyie0u4CFmtZl6OhPHcgg8MCQQQa5PRNcu7fVP8AhG/FUMdjrag+TIvFvqKD/lrCfX+9Hncp9Rg1jj8LJS9pHbqVSmmrM6QZA3KSPUVWvbSzvk23tnbXS+k8KyD/AMeBqccHPTHalIU/N0GfyrzE3ujfQ47xN4f8A6Rpk+r6h4V0YLHgDytPj8yRyQERdoyWZiFA9TWp4B0m3+H/AIJ1DWvEM4tJrhjfX8aSNJDacYWCEEnhRhRjlmJPcCq3hS3j8ZeI08Tzq7aJpM7R6NGR8l1OMrJef7SjJSP6M3dSJrrUY/GPiN44VL6FotwAJCflvL1TyFH8UcXr0L9PuHPtYaLw1B1Kj1ZzzfPLlQ3wrb393qF74r1y1NrqmohY4bZmybO0QkxwntvOS74/ibH8IroaKTgAkkAAZJJ6CvGq1JVZuUt2dCioxsL3x3rjfiF8RNH8I3FtpKwXOseIr4f6Bo9iu6ec9Mt2jTn7zY49a5rxD8Q9c8Ua9N4Q+FNvFeXEMnl6l4hnj3WOn84YJ/z2lH90ceuecdN8Ofh7ovgsXV5DLdanrl+Q2oavfP5lzcnHTd/Cvoq8DjritFSVNJ1Pu/rYm7fwnOeGfh7rXiLVY/FPxZuodTvFO+y0CI7tO070yvSWUA/fPA5x2r1PAwOBgAAYHQe3pTZpI4YWmmkSKNVLM7ttVQO5PYVyw1bU/E/mS+H7yLRvDsGftXiC6QDzAM5FqrjaQP8Anq3ydlDdRcYVcTK1tvuQrqmtS/rfiJbS/OiaPZyazr7ReYlhA4Xy0PAeaQ/LEnueT/CGqrB4fvIo73WtQ/s/xh4wslEltpwnEVrYvj5FjRs7Gwf9a43tjqo4qh4atri/0+TTvANrcaJ4ddma712dd97qbkYZ4fM+Y8/8tpAc8bBjBFr/AIV14XhgjFnZTadfxZK6la3Dx3xcnlnmzuck8nfuBPUV3L2ODaurt9TJuVQy/C09jc+JEk8Y31xL4wA3xWmpQG3jtc8FbNCShHYurOx7n07/AKcVyOvR+IFszY+ItFsvH2hbgfL8mOG/hI/jwSI5CPVfLYds1X8NvviH/CAeKlvzA5MmgeIt4uIgOsYdgJo8dt4kX8Kiph1iXz05jUuRWkj0C2tN6edMwjh7nPJpt/JDNEbZYU8g9Qy53VzEHjaCW9TTvEljdeGtSIOy2v8AAil5x+6mBMcn0BDeqir3iHWtO0OwF3fzH5iFhhiG+W4kP3Y40HLseMAfXgc1zVE6b9lGNm/xNE7+82UtY8NaFLbyTzKlisSl3lVwiKvq2eAB+FcCmnyTaLeeIYMxaBboHj1C9ItlnXnLIrnO30JA3fw54NdBraxyRW2pfESCXbLMG0nwlaN50lw/8PnqOJWHBx/qk6kkjNa1toupa5e2useNGgmkt382x0mDm0sj/C5z/rZgON5wo52gdTM8voU4c1fd9EdlHM8RTdoO68zz3ZJ9ninaGaOOZBJGZIypZSMg4NJ2xxXs00Uc8ZSdFkU9VcZBrB1HwhpN0xeESWrn/nmePyP/ANavHnhHume1QzmD0qK3mcFY6nqFkR9lvJowP4Q3yn6jpXT6b44kU7dQtVk6fvIvlP4g1R1PwfqdtlrYpdpz9w4b8j/Suemilgfy5opIm/uupU/rWN6tI7HTwmLV1r+DPU9P1/Sb5tsN4iv/AHH+Vv1/pmsy717UdYu59J8EW8GoXcMnlXWoTEiysW/2iOZnH/PNP+BFa88/lWroHiHVtEQRWFzsgBJ8kqNmScnjtknnGK7sJjKSmnWWh5uJyWf/AC5lr2Z38On+GPh/ZN4g12/a61GUeRLql2DJdTMx/wBTCijKqSOIoxjgcE81m3a+IPGVyW1T7Z4f8Pow2adFLsu70es7oSY0P/PJTk/xN/DXN6Fq1p/wkcmveIvtOo6m2VguZCClnGf4IYhgICOpGWbue1egafqmn6gga0u4pPbOCPw6161bNIzXJR2PFqZfWoS/eRL34UfhUVrMtxBHMgdUkQMA6FW59QeR9D0xU1fbJ3PmRPwo/ClopgNPSqOrWZvIrfbtDwXcM6luANrjd/47uH41fbpVDXEupNIuksd32rZmPa205BB69q+bz2GsJep6WXvSSMPxz8useC26Y8SQfrFMP60zwxeR2uq+MWlyNviOYAKOSTBAf61J8QD/AKb4RcDGPE1p07ZEg/rVfw7brca749gbAI8Qllb0Jtbc5rhpJPCpS2udd37S6L/w9vodG8VXvhseZHZasZNU0st91ZCR9pgX0IYiQD0kb0OI9KtW8MeM9Q8OYC6XqJfUtJ5GEYkfaYFHYB2EgHpI3pWRqlpdX1gE0+QQ6tp8wvtMlAzidAfkP+y6loyPRz7V0fiONPHXgHTfE3hrH9o2u3UtKZxgiZQQ8DjtuBeJh2J9q7alH2lN0uq2MlK0rnKfHfw7fal4btPE2gr/AMVF4Wn/ALT0/BIMoX/XQ8dnQEY9cVjfEpz4y+HmgfFbwITPqmh41awRSA00BGLi2YepUEEeq16d4e1S31vQ7LVrVHSK7hEgjkXDxk9UYdmU5BHqCK82+H0Y+HvxV1TwEzeXoOu79Y8PA/dilzm5txjpglXUY6V5FOfKrdY/l1OiW529t4x0Ob4fJ46Fy39imwF+8iIXZI9uWyoySRg5GOxrI8X/ABBt/D914Uvjax3HhnX5hA+rLLhbd5FDW5Ix9xySCcjFcv4Eij8FfEfWvhZqUaSeHNdSbU9BEgATDn/SrT8CSwHoT61neEfDNs1j4s+AXiORmsI4jd+H5m4kNjIxKlSerQy8Z+namqNNN323+X/AE5Ox7jRXn/wM8VXniDwnLpmuAR+IvD9wdL1SLBBLx8LJg9nXDZ6Zz6V6BWdN/V6tpbdRy96AUUVz2s6xqk2rN4d8M2S3WrBFkuLqcEWlgjE4aQjl2ODtjXk8ZKjmp+rzdT2cVqUppx5mQfEefSpNDbRL37TNfajkadb2ab7lp0+ZJIx0BRgrbmIVeMkVR1iW9stf8D3l60C+M7u3Sz1myt23Ca22lpJWxwBFJyrHj52UZ3VFpjiy1i9s/BNwus69MRHrHie/Hmw24HPkxhcKxGTiFCFTOXOevS+HtAsdE+0TQtLc3144kvL64bfPcv6s3oOygBVHAArvk6eFpOne7Zjd1JXRrVzU0kfhfx7ba8ZBFpuueXp+ogjhbnpbTH0z80RPunpXS+n5Cm61oFnrGhXem6wCLS7iMTqrYfBHVT2YHBB6ggGuTBucailHbr6GtS3LZmH4yj/4RrxnaeIwNulav5en6m23/VXAOLecn0OTEx94+wroF5JVuPU+lYnhSRfF3gvVPCfitRcX1kX03U8Db56lcxzrn++hVwezZHaofBep3dzZXOk6swGsaRN9jvR083AzHMP9mRNrD3JHUGuvMaSdqy2e5nRl9lkPxIh+16ZpNiMgT69pyY/vAXKOf0Q16Ya828VShvEnguzKlvO1zeMHpstp3z7jivSeg545rryxfubszru8jzjwJEq6fqdxj/j71vUZ/wAPtUij9EFaGu6LpOvWX2PWNPt76ENuQSryjdirdVPuCDVD4dsZvB1hOORP5s2fXfK7f1rf9a8WtN+1k1vc6Y7I5m2HjPwuR/ZV4fFOkpx9g1GUJexjPSO4PEgA/hlGf9utJtR8D+P/ADPD2s2KNfRYc6dqcBhuYj/fjzyf9+Mke9antWdr+g6R4gto7fWLCK7WNt8RYYeJv7yMPmRh/eUg12UcynHSpqjOVFPYytR8O+LfD+BpM/8Awlukj/lw1CVY72IZ/wCWc5+WTHTbIAefv1n2l1pepahLp1nJLZ6pEu6TTL+Mw3AHqqnhx/tIWHvWnCfGnhqNP7Mu/wDhKdOjXBstQkEd8B28u4xtc+0gBP8Afq6t/wCCfiJB/ZWrWYXULVt32HUIjb3ts/8AfjOQw9njJHHBrvpOnU96jKz7GUuZaSRhTRvC5SRCjDsR+tV9UmuY9Ph0vTT/AMTjXpTY2WDjykxmafPYRpk/XaO9a2qeHPFmjQL/AGbOvivTIwQbO/kWO+UZ48u4wFc+0gBP9+rPw10+a81G+8X6ppl7pcnlnT9PtL4BZLe2Q5d2UEhWkkBJOT8qJW0lOpaE1oSrR2H+NZF8M+EtM8G+FQLW/wBQQabpwQ82sKr+9nJ/6Zplhnq5Ud629I0bT7DSLXTdJfZDaQJDHE552qABk9zx1rl/C91L4l1u+8ZSFjZyg2WjRkcfZUbLTf8AbVxu/wBxI/eumUkEEMfrXmYzFxlNwaTSNqdJpXQ+WKSJtsqFT2z3pnfABJq1FfSquyULKnowya5zx/cTTWdrofh+ZodV1ib7NG4PNtDjM04/3E6f7TIO9csMPGq7UmW5tayRgLrdstzq3xBeGS8ttNDaT4ehRsi9uXcLI8Y7lpQsQPYI56HNbPgzw3aeH9OQvHDcatMTNf37Rr51xOx3OxbGcZJAHZQB2qhp1hY6h4nt7LTIyvh7wags7OJV+R70ph33fxeXGQuf7zv3Fddz3rbGzVNKlHZEUkpe8wOT1JP1rF8Ya1LpOnRRWEAu9Yv5Ba6Zak4E05BIz6IoBZj2CnuRWySqqWZgqgZJPQD3rE+HUUniPWJvHE6/6CFe00JCP+WGR5lz9ZGUY/2FH941lg6Htpq+3UurLlidP4L0GPw34ft9OWb7RccyXdwVw1xcOd0krD1ZiT7DjtXNePmm8Wa4vgWwmUWixrceIJFcArAeY7Ye8xU7vRFP94V0fjvX4/DvhufUFRZrtisFlb97i4c7Y4x9WIz6AE9q57wjoraLp0n2q4+16peSm61G75/fztjJHogACqOyqor2cXiY0I8tjnpwc2zaa3a2VYfJ8pFUBFAwqgdh7UyrkN84TZKBKncN1pwt7a4H+jSBH/uMa8T2EamtN/JnRzOOkkZt3a215bSWt3bw3MEo2vFLGHRgexB4IrjfCUdv4d8X6tPo+p3Fh4O0SxY6nbNN5tul0QHCRK2TFtj+Zgp2neowDmt/xxqN7oumpFp9uJ9Yv5ls9NhcEo87ZwzY/gQAux/uqfaudOhQSXdn4BtXe60fSiuoa9dOQX1C+d/MSOT6t+9f28tehrqwcXQjKpLRLp5kTak+VE/gCz1yye81K7022t7fXr+TUGtEISTTwyKFRh0ckIpbGCHZuDXWwXMExkWKeKQxNslCsCUb0b0PTrUx5JJ6nrXHeO7WG81LT9F02GOPW9b3WpuUyrRWQGbiRivUBW2rnjfItcaTxFXXdmmkFbsUbfXLpbPVfHNmolutWZdF8KQsAQ4yf3+P7rvukJ/55wqa6/w5pkei6FZaVFI0otoQjSN96R+rufdmJY+5Nc7pckOsePA1jpQHh3w3C+m6TPGV2LcABZzjOcKAsSkAjKyDIzz2CurqWRlYAkEg5GR1H1FdGOklajDaP5kUl9pnMePFk1htP8E2rHztckK3ZU4MVghBuHz2JBWMH1kHoaTRPJ1/xlqfiBI0Ol2EZ0XSEHMbRow+0Pt6YMiiMe0PvWVHrd5/ZGs+MbHa1/rVymheGFZP4A5Tzj6qX8yU/wCxGtdlomm2+j6NZ6Xa/wCptYVjQ92wOWPuTkn3NaVX9Ww8aa3YR9+o2Y0ngrTrW4e98M3l94YuXffI2luEikb/AKaQMDG312g+9U9aTV7q1+yePfCej+LtNjBb7fYqIriEAdfJkOQe+Y5PoK7NM53du9c348trjWl07wnZl0XWpmivZUOGhs0XdMQfVvljB/6ae1RhcTWc1GLuFSEd2U9O028k0nTNY8EeMHNjqUazWemeIFMiSR7chY3OJ14wed/rirEvim70i1MvjHw5f6FtbDXEX+m2pHr5kQ3KP99FqlJpOheOPEupahqNjFe6PpROk6XbyoPKRoyDPNH/AHW3qsYYYIEXBGavwaN4k0O3dPDHim4dM5Wz1sG8iA/urJkSr+LMB6V0V5YWVRwkrPuTH2iV0bmmX9lqlkl9pt5b3lq4ys0EodCPqOKy41hk+INzpU+Nus+HpItp/j8mUgj8riuU1JdBhvnvvE/hbVfBuos4Mmu+HpS9tM396QxjO3P/AD2jwM8mtfTNF8Q33jXw74k03xNoPiXR9PkmWWeILFciKaMqwJjzG/zBG4CH5ehp4bC8lVTpyugnO8bNGr4Am87wNobFtzLYxRPz/Ei7CPzU1uVxvhm+07w3rmteEdRvY7OWLU5rmwFyfLWeCc+cPLZsBtrPIpAPGBXZdgeoIyMdxXmYim4VHddTWEroB1qhps1jqZXVoIdxAeGKdv403DJXBPykqCD3wD0p97dRpc2tiY2ke7LLgfwoFO5jyOOQOO7D1qxBFDbwRwQxpFFGgREUYCqBwAPpWWyLH9q5zX9Wv7zUv+EV8L7ZNZkVWurgjMWmQtn96/YuQDsTqx54AJqTxHq2ofb7fw74aihuNeu137pfmisYc4M8wBBxnAVOrtxwAxGJbWguDeeDPC9zOumxzN/wkuvEj7Re3DD54Y2HG8jh3AxGuEXBHy9uHw0UvbVfhMak/sxGW/iOHwulnD4StFn8JabfCPXdUmy0t3LIxR5Ub+Mo5DySYweVXoca3hOL+wfEeu+D5GPlwztqWnHoHtbhyxUY/uS+Yv0KetbR0jS20JtB+xQppbWxtTbIu1BEV27QOwxxXENcTr4bttYmJGt+BJ3s9R3HL3GnELukPruhEcoP96NhXSqqxkJU7We6I5fZtM9FoHBB96bDJHNEk0LrJG6h1ZDkMp5BHtgiqusalp+kae99ql7BZ2ydZJXCjPoO5J7AcntXkpNuyWp0nFyaPcHSfEnhLT5I01HS7pfEPh1cYKIzF/LH+z5omjP+zKPWt6fxp4fTT9NvFumnfVY1ksbS2iaa4nDDPyxoCeM8k8DuRUHh+31rxJ410nxZZ6c+jaVYwzw+bfRlbnUIZQDtER5jjDqjBn+YkH5QCc6Zg8B/DG3murfT7ewudRlYLHaQNNd3jli2xFGXYAtwo+Vc9q914X21OLq6WOXn5W+UpQ6T4z8TOTfTN4S0kkjyIGSbUZh2JkGY4QfRdzf7Qq6l14B+HLrptpAkGp3rbvs1tG9zf3bf3nxukbn+Jzj3qo95408SmTzJD4R0qRSoijKS6jIPVpPmjhyOyh277ga1NA8M6LoOmNJo9ikUsrf6XcMxknuGx96SRss5+pPWhVqFJONJXaDllJrmMq71Hx1r7bbWODwfpuSDJJsub+RPZQfKhOPXzDz0qCPw/wCINEIvPDXirUZrnH7+21u4e6t7vHJJP3oW7bo+B3Q11UaszARqS3oKtRafIBumYQr7nmuGOJxVWXNF/wCRo4Qjozza3htbzXXbw6h8GeNZUM9zpF0C1jqQHDNlPkkPX97H865+Ze1dJ4d19dSnm02+s5dK1u2QPdafOwZkU9HRhxJGSMB147HB4rS8T6JoWt6Z9gvIZZtrCSGeOQxyW8o+7JG45Rx2I/lmuQube51LVbXw94l1EW/iG2LzeGvEUUQVpwAN0UqgbS+AN8X3ZFwygEfL0ThTxXuuymRGUobbHb1Zt7OSRdzYjT+8axfBevQ6lZ3CX1obfXLCb7NqFmxyIZQMhlP8UbghlbuD6gite5uJZ2+duP7o6CuGVKFF/vPi7GvO5/CWDcQW67LVdzd5GrnfFujrr9ogN1JaX9tKLiwvk/1lrMBw49QejL0ZSQetalFQ8TO6a0t2GoJFXwX4vmvboaD4itk03xFFGXaFTmK7QHBmgP8AEvTK/eTOCOhO54k0HS/Emkyafq1v50D4ZSGKvE4+7IjDlHB5DDBBrmPEmgad4gs0tr9HV4ZBLbXMDmOe1lHSSJxyje/55HFVdO8Xap4du4tM8bbXspJBHa69Cm2FsnCpcqP9S/8Atj923+z0r2cLjYVVyz3MJUnHVFOa61vwSsi+JpJtW0GMfutbjizLAnQLdIvPH/PVBtx94L1Jq9wvi7U4PCWjXay2c0SXGs3UJ3Klm4OIVYHh5unHIQM3GVNenq0cqBo2V1IyCpyCD6eorI0Xw9pHhuwvIvDmiWVj58r3Lw26CNZZiOpx0zgDPar+o0/aqohe1laxzfjjULiGGz8E+FQLO+vIVV5ohhdNsh8pkA/vHBSMf3ueimruk2FnpWl22m6fbpb2drEsUMSDARAMAf8A1+/PrXJ/De/IuL+LxE0tp4yvJfP1O1uhtzgYRbfkh4FUAKyk8kk4JNX/AIkeONF8C6Kuoal59zPO/lWWn2q+ZcXcp6Roo/H5ugrzcbOdapyJf1/ka00oq5r+IdZ0vw9o11rGt30FhYWqF5p5Wwqj+ZPoAMk8DNeUyr4o+MzqG/tDwt8PG56+Xfa2pz+MMJGOoywPvxe0DwLrXjfU7Lxd8WIUElu4m0zw1FJutbEdnm/56zc5/uj07D1g8nPU1z80KPw6y/BehdnIo6FpOmaFo9tpGjWMNjYWyCOGCFdqqB/M+pPJqHxBr2m6Glut7JI9zdP5dpaW8ZknuG9EQcn3PAHcgc1m3viC91TUZdE8GwRX97GwW71CU/6FYf77A/vJBziJec/eKismxmW11u8t/BMi674hc+VqfiTUjvtrNevkxhcBiO0MWFHV2zydaOFc71azsvzJlO3uxG+IhHa21tr/AMT122ktykWmeG7bEsbzk/u/Pf7skmRkAlYlJ53EBq1BoupeJ7mHU/G8cQgiKyWWgwyb7a3I+68x6TSD/vhegBI3EvbbxZp9jJbvLF430uVGW703U44455A3J8uQKIyM5+R16YG8YrM8OwQyrND8OtafT7mF/wB/4Z8QK4WH1WPP7yJfQoXj44FdraqUuTDO3kZ25ZXmegQySROGRiD7VbFxb3C4ukCt2da4/S/FdrNqA0nWrO58P6vjIs78ACQesUoPlyj/AHTn1Aros89ea8znqUW4yXrc2ajPYsz2UgHmRHzV65XrWD4h8PaL4gjjXVbCOaSE7oJxlJoG7NHIuGQj2NbEM724Lo+0AZOTgfjXLXWvaj4suJ7fw00Wn6Xbll1DxFOB5QC/fW2BwJH9ZD8i/wC0RgbUqSrO9K6ZLbj8Wpl/bte0vXYfBoePx9Y3Sr9qsb9F+02UB4Ms02PLdMdFcB2xwW5rQ0zTfAui69qWm+DbzR08Yw2rR2VrfXsky2mQSI40LExoT8zJHg8+mKo+Hrea/wBPl03wEl1pXhtnY32vuN97qkp4Z4Xbk9OZ3GOgQY5G3/wh/hltBi0KTRrWSwibzEVhlhJ1Mu/73mE5O/O7POc16M8UsNaM9X3MlDnvbQ5nw7eReE5mu/iDBfaf4iv2Edxq18wltpyDwkU0fyQxAk7Y2CHnucmvQUZXjWRGDowyrg5DD1B71zS2HivQbQQaJq0evadyJNN15zI7J/cjuAC3t+8D/WsLRI9Dj1B7PQb7UPh/rjpk6Lqce+wlPrGhOw894HU+o61yTw9PEtzpy17M0UnTVmj0SiuVm8Tan4fYQ+OdGfTUyFGqWQa5sJCe7EDfD9HG3/aNOsJde8auf7Ia60Hw6QQdTkj23d4Dx/o6N/q1/wCmjjJGNq8hq5Y4Gs58tivaxsWNW8SbdSl0LQLNta11EDPawvtjtwejTy/djHfHLkD5VNS2PhXTdFtrnxN481a21K+WEme5uMRWdlH/ABJDGc7FOBliSzYGT2Elxqnhv4f6bb+HtDsHu9Sny1vplo3mXNzIRzLM56A9WlkP59Kz7fw/qGs3ltq3ja4t7+7t3Mlrp9uCLG0bPDBTzLIP+ej4x1VVr0VGhg4e9qzNSnJ+7ocwsema/wCI9QTSdMu9J0m20k6il7cnHnruwpWI/MiEK5BbBOAcAdaNjo2q3mh2Orw2bNb3lrHcoFO5lV0DAEdcjNbutTSfafipfRs4a28OW9nET03tDPJx/wB/VrtNGtBp+j2WnrgC2to4cDttQD+lebj8JRlCNRRs32PUwuaYilePNdLueQspVirAhh1BHI+opP4gwyD655r13UdMsNQXbeWscpxgMRhh9D1rm9S8Dwt82n3TRnP3JfmH5/8A668SWFlHZnt0c3ozXLUXL+R06bLW8YFlC3LFsyTnJkwPlVT0G1SePQnHU1cqG8hM0JWNljmHMchQPsbHUA+2fzpbOZbi2jmVZEDjIWRCjD6g8g1+rx00PzUlopaKoBpNVtRSaTTrqO2kMc7wuImHVX2naRnuDg/hVoim9j78V4mdwvRUuzOvAStUt3RyHi5pmsPBkl0u2f8At/TTIGGCGJIIx65NLolv9o8TeP7ccMdcRlPQA/Y7fH/16b4guZL/AEPwjfSqqyS67pkjjGAGMoBx+Jq14Y/5Hrx6v/UXh/Wygrx6TccI2u56Nr1Eijh45MdHU9PQ+lXfA94mjeMbjTfMRdN8RF76yUnmK8UD7RGPZxiUD1ElT+I7XZMLlR8snDf73/6qwtTsZtT05rS1m+z6hFKl3p1xx+5uo+Yyc9m5RvVWYV6UZ+0pxqxRlKHK+U14o28LfEG40h8jS/ELyX2nc8Q3QAa4h9AGH71ffzfasn43eE77xR4RjutDKxeJNFuF1LRpQMnz4+TH9HAK4+ldNqEf/Cwvhrb3ttGbPVQFvLVC+Gtb+E/6tiPRwyN6qWHepPCusw+INCtdXt42iM6kSwsRvglU4eNv9pHBBH+zXm46HsqirR2ZrSfNHlZ5v4sZfif8HtJ8a+GYwuvaYyatpigfNFdwk+bbHvyQ0ZHqBWd451BvGHw/8N/GjwZE51bQAb1rYEhpbfGLu0bHORg49146irvh9j8N/jVc+HHcx+GvGjyX+lkk7bfURgzQjjgOMMB6jvUnhsW/w7+M994VYeXoHjHzNS0xW+5DfLj7RAM/312uB68VEdPh16rzXVA3f1KPifVNM8N+NPDnxk0yYN4d8S28Gm60yH5QsvzW103+4fkb2Nez/l/jXiXhTQrTT9Y8UfAnxBG8uganay6hoEhxkW0jfvYlP96KQ7l9BzXUfAjW9Um0O/8AB3iSTfr/AIVuf7PuZC2WuIcZgn9SGTHPqDWVeEXHmT2/Lv8ALYuDs7HovSuX1Qro3jJJr1nfQvEsa6Vfru2rBcYZYZc9R5gYxHHfy66kVQ8QaXb61ol3pV1xFcxlN+OY26q491IDD3Aq6VWVLkqfJkON24mH8Od2lWFx4Ku9i3nh0pajaoXz7YgmCfA6blGD/tq1dfbwyTPsjXJ7+grz463ctYab40vkSO+0WdtG8Vxxxn/Vbh+/X/ZVikwPaOR69HnvAY/KtgI4+xHUj1zVYmhCFRzk9HsOE5W5USBreyYqoEs/r2Wqc8zuzSTSKPVmOAKaAWOB359hXL/FqC5uvh9qVtYxu07vb7NsZc5FxGc7RyQMZx7Vyyquo1HaJpbl13Yvim8bw14gs/F8Un+gRqtlraAjIt3YeXcEDn905P8AwB3q38R4ovD+s2PjuOMNbqg0/WHDcC1dsxzEd/Lk6/7Lv6Vm6LpmoN4x8TQ69NDqcN1Y2sRkWz8mORCZw6Y3MD1557itT4e3X2zStV8BeIGW9utJQW7+bg/bLGRSIZCO+VDRt/tI3rXpYNqpTdCTvoYVNHzIr6zG03xL8DKvKRzX859CFttgP/kSvRLySOG0lmmcJGiFnbP3QBya8g8BC9sfizaeENTd5p/D+kXjW1wzZae0kkt1gkYnqwVXRj6xk969I+IMzW3gLxBcKOYtLuXH1ETGu7CU3Sp8rM6jvK55Fpdr4IisLePS/FnxTNkqAW4t4bwx7P4dpEHTHTmrSw+GgcDXPjBLztP7u9H/ALTFbFhHLaeGtBsg8i+VpdunBIAIQcGgyXanaXmyP9o1nFKoub3Ry91mSLfw6pyJvjDKAcYzejP6CpFTw+qj/iX/ABdlAOOZ7z/4sVo+Zdf89Jv++jSGafoZpB/wM1Sot7cor+TM1v8AhHlHPhX4tS+mbu65/wDI4qjqumeDL4wDVPhh8StQNvIJYPtNxK+xh0Zd11x/9euw8PySPqG1pHYbDwWJ9K67Vf8AWxf9cx/WsKtd0L+6rq34miipWOZHxHuiCE+HnjQn/atrdf8A2tW3oeraX438KTSJDcxWt2J7K5t518qaN1LRyxsAeGBBGQfcHmk968v8T6Wv/CufFFlKZvLs/GkF0PKlaN1jlnt5GIZSCvEzcg0YTHOs5KS2FOmo9Tr4vDnivwpCIdHul8S6PDGFisr2RYr2IDoiTY2SDGAA4Ujj5ql8P+KNK1i6fT1kls9ViAM+nXieTcxeuUP3h/tKWX3qIS+NvDOwWE48WadEMPbXrrFfqB02TYCSH2kCk4+9mra3ngb4kWw0+/hT+0rVs/ZbtDbX9lJ/eTo6kdnQkHsSKiWHw+KXNTdmNSnDc1jgckgL3JOAB6159FqWoCzu/G1vbZ1jX3XSfC0Ui5EFuckTt6KxVp2/2EQVs654H8XXFovh+z8UJd6BdgQX0t+pGoRQE/OsUqAK7MuVy4BG4nJqpoV/Z618RdQHnJbJ4eU6XpWmsDHIqYXzbjy25IYqqIw42oTn5qzpYd4SMqktX0G587SR1Pg6xh8MeH7TRbI+Zb26YLSctK5JZ3Y/3mYsx9ya2NtncE7f9Hk9D0NUf1qrq2oWelaZdanqEyw2lrE0sznoqqMn/wCsO5rhjiJPSWqNHBWvsY3jeK51XVbXwLYTFJtRjM2pTxnm2sA2H/4FIcxr9WP8Nei20UUNskEEaxxRqEjRBgKoHAA+lcl8LdNvk0648Q65EYtW1llnkhcc2sAH7i3/AOAKcn/bZzR8TdSvfJsvC2izGHU9cdoftCDP2O2Ufvp/YgEKv+26+hr3sPRjQhoc0pOT1MO1dvFnjSTxFMp/srR2ls9IQ9JZs7Z7n3HBjT2Dn+IV09R2OkRaJplrplnB5VnawrDAq8gIowBn6VJXz+KqTnVbkdUEktApDn2x6miuY8YtdaxfWfgrTZZIZtTR5NQuIyQ1rYqQJGB7O5IjX6sf4ailSdSaitxyaSbZmR+ILho5viE8T3XnE6R4SsGbAuGd8NOc9PMKZz2ijz/ERXW+CfDtto+hR2TXvn6lI7XF/dOuDdXLnLyH8eAOwCjtXM2eoWl98ULnTbw/2ZH4fiFnounTJ5ZmDIu+6TcMOMYiXbkgB8/ertP8816WLr+zapWvFIypxv7w+7iNojyXBEcSAs0hOFCgZJz6AV51BfzLpFx4tt2L634vdNO8Pp91razAJWQg9AB5lw3/AABewroPFzXXiC9tPAlvcEW98rT6uyvh47FDgqD2MrYTn+Hf6VBoA/4SDxPdeKpI0FhbB9N0KJcFFt1OJJ1HYyOuB/sIvqaKSp0KbrLd7ITvJ8rNvQtLtNF0Wz0iwVltrSFYo9xySB/ET3Y9Se5JrnPG9jbxqmn6UkttqviSb+zg1u5UbWX97OyjgtHEGIbGc7RnkV2P0rhl1NvtXiHx8kcc/wDZavonh6OQECa5LhZGHqHm2R564jb1rkwcHVq3lstWaVGlHQs2C2N/8RfsljY3KaV4SsxplgwUGDz3VfNAOeWSMRp+LjnBrsVGcknAHWsrwjokegeHrbSxKZZUDSXM5PM87sXlkPuzlj+PtU2nabDp0j/Y5JordwMWxfMSH1UHlfTAOOnAqcVUVWq5X9BwjyxsX2OSMcDsK8+bVLmOLxN42slEt9dTp4b8OIX4kYSFWcfWZnJ/2YAfrvax4kOn+GNY1C6sbmxutNtJJmilUMrHB2FHHyuCw7cjuBWfBpVpp+u+EfByIXTw7pTajKT3nk/coxPckm4b8q6MEuSMqr6KxFR81onSaBpFroOg2OjWe5razgWFGY5Zto5JPck5J9yavUA4J7/WlYdxyvY157k3q+pqhBkHg4/pXEfEfRdL07R77xdY2osNYsESYXlmxhkdFkUssmzAkUruBDZGCa7euY+LERn+F/iiJc5Ok3BGPaMn+laUJuE00xSWhN4u1bWrjxdqnhz/AIR3Rdd0WDTre4e0uZPLmlMpmUgbg0bD930O3k9a5exbw9a3kdnoOv6t8PNTcHy9G1pN9jIfVFdth/7ZSj6V0r3Qk+KNowORe+FYpc+uyfP8pTW7f2dnqFnJZ39pBd20oxJDNGHRx6EHg16uKxfs6rhON0c8IJrzOeurvxBolxHe+IPCX2vMPlSanohNyqJndzCQJVXPPyh/xqvL440/VUt7DwbLb63rN5uWGBWIW2Cj55bgEZjRcjgjcxIUDJ4t2fhSTRZWk8J6/qGjKVAWydvtNkPTEL/cHT/VslJH4k17SWnbxR4TW5E0WybWfDyb22DON8J/fDGSfl8wDPFZ04YWrNPbyKbnFamTa2bR/bfBnhjVJ3vnkEnirxJgec0hHMMbDgSlcAAfLEmP4iK7LSrCy0rTbbTdNt0trO2jEcMS5IRR2yef8a4vwdYS2ei21v8ADTxRpGv6dAGZ9P1QiO6BLFm3SoAwcnOTLGST1PetWPxpZ2c8dn4o03UPDN5Idq/b491ux/2bhMxH2yyn2FRjqdaeqXu+QUpQju9Tqa5fxEf7B8T2PiyOMPYzKuma2hxta3d/3czZ6+U7HP8AsSP6V0guLdrb7UtxC1vtLeaHGwLjOd3TGK5NYtQ+I8NzY2Qaw8ITI9vc37rifUlOVZbcH7kWMjzSMnPyD+KufBwqOqnFbGlRxUdSHSU8SeGr248E6ZoNxqaQOZdKvZpNlrDaOSVSaTk7o2ygVQWZQp45Nbmm+HdM8N7/ABd401pNQ1K3Qs1/dkRW1kD1WCMnbGOMZOXPdj0rodXv49E0G+TSbc6neaXZeamnJcAzOqqdinOSC20gE9fevPJbCfWNBHjLxBqcWsXsdi95p8ESYsLN9hdHSI/fkHTe+T1wF6V7MoU6VS6XvSf52RzOTa9DauPEviLxbFjwrA2iaY7Af2tf25M8yY+9bwHGAezyY9dpGK5q6v8AUrfwsuqajdT3es+BdTaLUZmVd9/YSKMyHHHMLpIccb4TxWH8O7e813wX/a+ra9r6vJdTRy3UepiOO1VE3K5VvvZJxge1aHwXefVrmCTWLqW7TXtKu9Oui/Jk8hwUJJ5J2TyjnsB6V6GKy+rRc3OaavytW/XqclHGRqNJRtdXPU8hhuUgg9COhHX/AD+FXdJZWkeBxuVx0PtXHfDGaabwNpsM8pmubJXsJn7s9vI0JP47M/jW7capp+lus17qFpaBTnM06p/M18nSbpVV6nqNc0TUlvnjzHDGsIHB7mqju0jbpGLH3Nc1qvxA8JjUmg0++udXlbH7vS7Ka756fejUqPzpYtY8WX0/l6X8PtTEfafU7uG0T67QXf8ADbmtqtDEVJNWbX4Ci4JJnRGsvxRodt4g0SfS7iR4WciS3njOJLeZTlJUPZlbB/DHQ1lTp4wglL694r8FeHrfnKRo88g/4FK6D/x2sHUtQ8JXlyLe5+IHjHxBKPlNvoELCI/VrWIfq9VDAVYtSbSB1IvRIujVmnbw742mtDb6hLcHw5rsanAjk8wqjH2WZRtP92c13R69MVxOkSeBLjwN4u0e60bV/DWlWMqTapNfTETl2RJFuPMDu+4BUOScjaOKsNqmseHbeO9u5j4p8MSKGj1mwQSXFuuOs8cfEi9/MjH1Uda6MbhZVLVIavqRTmldM66ioLC8tL+0jvLG6gureUbo5YZA6MPYjip68ex0BUN21slrNJeNCtqqMZmmxsCY+bdnjbjOc8VN2rmNUu4dd1a70Z5YotB0pRN4gvJCBHgDetsCeCSBukP8K8dW41oUZVp8qIlLlRleCdVHg/w9fa5b2V9/ZOr3UcPhjw8r/vJCQfmQP/qlk5faSFRFBOCSK9B8J+MNI8SJNFZtJBqFtgXmnXK+Xc2zEdGQ9vRhlT2JrkfDSz+JNXPjTUrQ28flNBodq6FWt7RsZlde0kuAf9lAq9c1yfx31i3im0zQ/DlnJe/EC7JGjmzmMU1kn8c8rr0gGBlW4bGMHBr2Y41RqqlFXS6/qYOnePMz2PxN4a0bxJpo0/WbKK7hVg8e4EPE46OjjDIw7FSDXlNr8O9U8B+NdU8aMupeO2vESJJ5pA2o2EI6pGpwkidCdu1/Zq6DSPFni7wrZwR+P4ItXthEPO1rSLZgIWwM+dBksFzn50yMdVWvRNLv7LUrGO8sbu3u7eTmOWGUSIw9Qw4rrtTrwune5nZwOHt/F3hqfw/Pr0esW406Bis8j5VonH8Dxkbg/baRk8YFYutS3WraT/a3ii8ufCHhMHBhZyl/qGThUIX5olYfwLmRgcHbyK9AvvCnhu68QReIp9DsZtXiAEd00QL8fdJ9SMnBPIycYrzbUoNW8PeLZ/EfxBgm1a3R2Gm6taQmS202MnAVrcAtC5HDTDeG7lRxXGsFToJzScuyNHVcrIuW+n6l4h0+001rI+F/B8UYSLR4RsurqMdEnYcRRlesa5Y5wzDkV3NjZaZDZw2VhBFp8UKCOGGJAsagdAAOMe1U7K6tr21S6s7qG5t5RuSWGQOjD2I4qavOnjKkn+8+41VONtCW5tZYD86ZX1B4NY3iDw/o+vwRxavYR3JibdBLkrLC396ORSGQ+4Irct7yaMbDiRP7rc1K0VrcDdBIIpP7jdPwqVTUnzUnZ9gT/mOCvbXxFY6VcaZrVnD8QPDzIB9muo41v1H1bEc2Of7je7GqvhlZmWabwBro1WwtyRc+HtaeSO7s2wPkjkf95GBxhZAy+jAV0XirXk0OWGwhsptS1m6/49NOtsGSXn7zN0jjHd2wB9SBXNTxrofiu31jVLaHxD8RprMw2llZZW206BmyS7HlUzjMj/M2MIvavQw8qlWLVeKsupnKyfusXxEz32mrqXxCWXQvDxcRQ6FHL5t5qUxJxHL5RO4HtFGTnqxxkVeXR9R8UtbTeJLZdN0K3CNZeHYiAo242m6K8OQQMRr8ikdXPSt4i/tuWxS38f8Ah/TvF2lhhJ9p0i2aK6sJMcukZYuQOcPGwk/2TU2lPrUWmR6h4P1iHxroqJhrS4mCajCP7okOAzAfwShW9WzTmnKly4Z6fiJfF752tvPJAf3bceh6VZ32t199fJkP8Q6E1zXh/wASaTrjSQ2c0kV3Cds9lcxNDcwn0eNuR9RkehNbFeWqs6fuz/E3cYy1RYns5ofmxvX+8orO1OwsdTsZLHUbO3vLWUYeGeMOjfVTxV+3upoOEOV/unkU3Vb7S7bTLnUr6RbOK2iaaaRj8oRQST+QquSNT+G7S7EttfEcf4Ps73RviJH4f8P6hfDQIbE3N/Z3UhnityxKwRwM3zoSVclSxXanQZBrb8X+PPDmj6ndeH7/AFK902dbVHkv47NpIbUylhHufayq3yMRvG3A/Cn/AAo0+7j0GbW9WR01PXZv7Qnic826MoWGH/gEYUH/AGtx71meH5VuvG3je5Ufc1KCz+qx2sR/9CkavZnUeGw6ctWYJKc9NjF8HaN4h8NaNPdaSuk+NrS5czSalaXIjv7w/wB6UuWjlf6OgHQBelbOleMtDvL5dNupZtI1QgH7BqcRtpv+A7vlf/gBamXfgrRftr6hpJvPD+oO/mPdaTN9nMjf9NEwY5P+BKag16PxZJZy2Ws6RoPjvRyATazwrbXWfUbswuf++PY1wyeGxLu3ZmqU4eZmNMLnwf43nYbW1DxRDpyHuyq1tb4/R/1r0ByWcse5NcemieF7r4YaRb6Dex+E7WbU11CxS+II+1LK0nlOrP8AMNynKq3QfKcCrEureK9DC/8ACSeGHvbULuOpaCTcx49WgOJV/wCA7x71rjcLOUY8ivZE05pXudPRWZoWv6LrsPmaTqltd9zGjgSJ7Mh+ZT7ECtOvGcXHdHTe4rDI61BCpiup12nbIRIGMucnGCAp6AYX25NWKpak0UEttdSNBH+8EJeRcnDkAKp7Ets69cV+jM+cLv40fjSmkpiD8aQqWYAH256UtI1efmsOfCTR0YV2qxOM1jUv7W8PeHtQaAxM3iOyUx7s7St4EPOBnoT+NP067az8b+P5BH5n/E1thjOAM2UPJp/iia3k0vT1s4hCIPE1jE6qAAGF5Hk8euc/jUmiQpJ4/wDiFG43K+o2mR7fYoa+couP1ZuW1z1Wv3mhXurue7fdNJkdlHAH4VD755/lUl1C9tcvC+cqePcetR17VOMeRcuxzyvfVljwlqI0Lxt9nkGNM8TSMyntBqKJ8w9hMgyP9qNu7Vdv4I/C/wARGQZTTfFBMkahQI4b6NMv9PNjXd/vRMeprE1CzGpadcae0gieUB7eY/8ALC4Q7opR/uuAfpkV0ke34lfDN45AunaujFX7tp+pQN1HrtkAI/vKfQ1z1KfPGVJ/Iq9ndGR8X/Ck3i7wPd2Fi3l6xaut9pM+cGK8iO6Ns+5G0+xNcheH/hdfwTgvtNJ0/wAS2Uwng5w9jqlueUOOgLDH+64r0jwjqzazoUN3MqxXkZa3vYVH+puYztlT8GBx6gg9687naL4c/G2OfZ5Phvx0wjmbGI7fVUHyn285cg56sM5rw6Tkrw6x1X6o6ZJb9DP8TX958RPhJonxG8LQ+X4o8OTm9W2YfP5sXyXVqcc4YA/X5ah8YeIbe1uPCnx98PiSTRrm0Sw16BV+YWcr4Vz/ALUUpIP5dM1rwwf8K7+NzbWEHhjxuxO3ACQauO3t5qg/VhVXw9p2l+E/iJrvwr1OGNvDPi6KbUdIhk4jV2BW6tRn/vsexroXKvT9HuvkR1PYlZWRXRldWAKspyCD0NFeYfAfVNRsYdT+GviO4abW/C8gihmfO68sG/1Ewz14+U+m0Zr1CudJRbpTenRlO+k1uctqv2PRPGdvqN1arJpPiJE0bVAx+QOci3dh0w25oj/vp2FSeBJZLRb7wjdZ+2aDIIIyzZaa0YE28vvlAVP+1G1a3iDSbTXNGu9IvlJgu4mjYjqmejqezKQGB9QK5KW/uDpemeLt/m6noM50XxP8gQyxAgPK2eyMUnH+w79zgdcabq0XSl8UdV6dCOZKV1sd6SNu1enf3pjyJHG0kkixoo3M7HAUdyT2rK8Q+INP0WaG1lM93qF0GNpp9onm3NztHO1PQcZYkKO5FcxrUKu8U3xE/wBOnu1Lad4N0/8Ae+YFwd0w485hxkttiX361yUMJKvrsjWU0jRj1jVfFkE3/CIzQWGjpxL4hu48xFf4vs0Zx5hGP9Y3yA9N1ZGmeILHw7pNxqvgjw7PqWi28ouNX1u9ZmuNTQcSPDn5pWUDdubCYUhAeMbCaHqniZRceNlhSxAX7P4ftnLWkSjkeef+W7jjj/VjHAOM11WxGTyyo2Y27ccY6YxXU8VTw/u0lfuyPZuesjYtbPTL29g163jgmna18mK6U5LQuQ+AR1UkA1i/GSf7P8KvEz5wX02aIH/fUp/7NVH4VCTSX1jwlvZ7TS5Y5tPJ/wCWVrMGKQ/9s2SRR/s7KPj4yr8K9TRpBGJprWEsxwBvuYl5P417KlzU+Zdjmas7FDxB4o0vw5fQ6ZeW9+5FsZ5JLe2MkdvCrBDJIR91QcDgH1ph8c6ENWFgxvvL+1/YBf8A2Zjafac48jzem7PHpnjOeKxfFT+Dbzxiuqa34p0ZNPXTWtHt21dYvMYzCTDgMAyYHIJ69q42XVvD8emHwt/wm3hN9E/tr+0ftaahvuTF9p+0+T5aqV3eZ8u/djbzjNfPKkmtLnWz3EkgkGuT1k/8TWf/AHv6VJb/ABD8H3zqtnrH2t2IC+RazyZz/uoajuNW0G4maYWPiCZmPJj0e6xn2/d1vg3KlNuUXqTNKasT+HeNQP8A1zP9K7DVPvQn1iFcZa6na27Ga08OeKZm2kYGlyDI/wCBYq3qPirVJBELX4f+LbgqgXPkwR/+hyita8J1uZxi9l+BCai1c3K4zWdkmlfEqxPzMtpb3wB6Y8jAP5wn8quLrnjKQfufhhrf0m1Czj/9qGmaHoHijVNa8U32saHHolvq+hx6ckTXyXDNIpm+Y7BgDEuOp6VOBw1WFVuSsrFVJxa0OpVvMjSTP3gG49xWd4g0HSNftkg1exiuVjbfC/KyQuOjRuPmRh6qRWRYWHxQtdJtLVrHwcskFvHE8s2pXDb2VQC2BCOuM9aSWD4jKN02teALMd9y3EmPzdawWArrWOg/aw2J7F/GfhgMtrcnxbpir8sF7IsWoJ7LNjZL1/jCn/aOaui78C/EiL+y9QtwdRtPnayu0a2v7J/7y9HXH99DtPYmsC41HULUD+1vir4Asf8AdtQP/Q7muX8Tt4N15IBrHxx0Z3tmLW8tla2qzQN/ejkBZkP0NelQ+sL3almjGfJ9k72TR/GXhre1hdf8JbpqKSsF5IsWoJ7LLgJL7b9rerGs2zuofH/iez0lbHUrfTdJdL7Vob21aDdMD+4tmDfeww8xsZU7E5Oa0/hR4k8O3EZ8N2PxBuvGN/AnmmW5iBmjjxgbmRFXGehbk+pr0ONV252jNa/VKXtFUS1F7SVuUivZobOzmurqVI4YUaSR24CqBkk/TBNeb+ClutXurzxrqMckc2roq2UEgIa2sVyYkI7M24yN7sB/DW18YbHXtT8MQ2mjWJv7druNtTtYpxFPcWoOXjiLfKSxABBIyu4Agmq+h+JNH1a8l0+3maDUIEDTWFzE0FzEp6ExsASPcZHoa5sznNQUUtHuXRte50FteSw/L95P7pqUx2l0f3LeTJ/dPQ/SqFLXkxry+Gauv66m8oK91oV/EN5DoOk3eq6luS2tImlkKjcSoHRR3J6AdycVxBXXrGxGnLNJZ+MfGDG4uZkbJ0ixjAA25/iRWCAdDLIx6A1p6vqcer69N/aF4YvCvhXF7qs5+5PdoN8cOR94RjEjD+8Yx6itHwJY3upx3nijWN0GrauQy2knW0tVz5MA98Eu3X5nYdq9OjSjRpudNavZMxk3J2exk6zDrcOkyab4q0eDx9oaMNjJCiahGB/EUOEkYf3kKN6Kah8Nm8kgkuvAviBfE2lQMVn0rVpGS/tHH8CyuNy+m2Zf+B4rupYpYW2ypj0yOtYeteG9J1W9TUZIZLbVI4zHDqNpIYbmNfQOv3lzztOR6iudYy/uYiNy3T6wZy91aaxaaZ/ZdywtPFnjiZnvXWUM2nWMagNGh/iKRkIMf8tJWbpXdWVrbWFnBY2cCQWttGsUMaDCoijAUfQVyOrxaqIYdP8AG2iR+NdJikDW2o2UAj1C1YdJGjUjJ/24SD/s80mkw+IL21ZvAfjHS9e015DE/wDawY3WmnIBGVALlRnCShW4GWxW+IovERj7F6LoTCXJfmRs+OtUu9M0Fk0td2rX8qWOnIRn/SJDhWI/uoMuf9lTWP8AYYj4g03w5bRy3WleCLSOabagLXV+8Z2Y5wXVCzn/AGpl9Kb4Pk8Jp4g03UbjxN4g127V5INO1DUoyljJO/yt5JVFj3EAquOoJAJJpNAWaT4eeIYNMjnTXRPqCXg3fvDqB3EkN75Tb/s7Kl0vq1Brq2CbnL0LvgvxXe69qmrWd14f1XT47S7aKKS5hRVChEO1iHb95liemMd811dfNX7KugfGPSfHeqXHxCi1yPTZ7F2U3tyJEe5LxjJAY/NtU8+gr6Vrz8TTVOdk7mtNtx1OS+MWf+Fbaov8Ja3Df7v2iPPH0zV4bP8Ahb/iZufNGlacB6bd1zj9c0fEfT21XwBr1hGMySWEpi9d6qWX9QKjlw/xQtdZgw1rrnhuMoR1d4Ztw/8AHbgfka6aHvYSaIl8aOj/AJUqnHuO4rN17WtN0O0S51K5ESyyCKCNQXknkPRI0HLscdAP0Fc1qs17NFb6l431OXwlo80nl2mj2su7UL9yPuSNHlgSP+WcPPq3asKGGqVtY6LuXKoorzNjWPFmkaffHTYPtOq6pzjT9OhM8+R2bHyx/VyoqrrFn421/wAN3lp/YmlaFDeWzwyNqt8ZXjV1KnKRArnB6b8VX0aLX5LP+z/DOkWXgXQSzctCsmoTf9NNv3I2PXLl29QKyfE3gXTNf8SeH/D95/aOsFpP7Q1C91K7eYpbwkYTaTsUySFV4UcK9dtKjhozUfikZSnNq5seLNEk0268N6jF480Pw7d2GktprPqFssiXS/uiWUNKmMGP3+9Ve2m8TTHbY/FDwBqbHopsdmT6fJcn+VWvDcMfiTXNV8Y31tHLDct9i0lJowwjs4yRvXPaV9z57qE9K1NV8OeF7yMtqmgaNcKO89lE38xV1sVRlVcXC4QhK10xn/FdWtr5s2g6NqpAznT9TaMv9FlQAf8AfX41Q/4TnTrLYnibTtW8LyO20f2na4iJ9pk3RfmwPtWf/YHhHTcroVjcaUxOS2m3ktqo/BGwfyrSS38aaVF/xKfFltrVrKRi18QQBiVP8KzwhT/30r1M6FBpOScbgpT73Lur6D4c8URQXl5aWt8VO63vYJNsqE90mQhh+DVUgs/GOhqU0/xFBrmmAMZrTXlzIE7gXKDOP+uiN9a5ydfDNjHdT6lourfDK9ZwZNR02RWsZGJ+8xQGIg/9NUXritkaH4v8QGz0nU77SNQ8L3Dedc6tYSFJLy3A4gMYyB5hI3MjEbQwwNwp0sPWpu9Kd4icote8iPwV4R8F+NdFj8RReF7rQ7S5uWeWwiuSlnqSo3yyNGh2SRk/MpKqW7gg4Ozrvie91HUrrwx4N8tJbfEV/qzIDBp54zGg6ST7eij5V43H+EyeONV1Ce+g8FeF7gWVw8Ky6jdw43aba8hQg6CWTBVOPlCs3YZuaPptlo+mw6dp0AgtoQQqAk5JOSzHqzE5JY8kkk1ti8YqC5Y7ip0+Z8zOOv8Aw9D4JS18WeHoLme804u+rF3Mtzqds4BmLnq8qlVkX02lRgHFT2NlFpmqXnhmGTd4e8RQTXmjzxD5YTIuZoBn/eMqexcfw12o9OvtXCv4fuF+1/D+SZreWMHV/CF82WFuyHmAnuIy+3b3ilxzg1hhJyrwcJPVO6fnuVVST9TmpfhPrknhqHw9/b2n/YoLp7lD9nffuYBTnnGMDpXTeCfDZ8Oa74R0X7ULmW1W/vJ3UbQVKKnA6gZdR+FdF4R1n+3tIW6ktzbXsTtb39qxy1tcJxJGfx5HqCD3rkptWmFl4n8Z6fh7zUHXw54a+fiQhirSL7GYyMT/AHYAa7VmmMxknTrtWTu9LanLDB0KHv01q9O5XWPwJ9r1P+zb7x34mhlvZ5pNP0szraLI8haQB0EaEbi3Vz1rT8Oaba2GZ9B+EGl6XITxNql5D5x9yUErfma6zQdMttE0Kx0Wy3C2sbdLeLJ5KqAMn3OMn61cFebUzGV/cijs9j3Zz3/Fx7tyk/iLQtHtugi07TWmkC+0kr7c/wDAMe1Q/wDCHC6DDXPFHijWlcENFPqLQRH6pAIwfxrp6X6c1zTxtaW8i1Tiuhg6L4N8J6MS+meHNLt5D1l+zq0h+rsCx/OrfiTXtP8AD+mi6v5HAZhFb28K7pbiQ/diiQcsxPYdOpwBmsuTxFf6zcPpvgizi1K4DtFNqM+4WFqy/eBccytnjYmeerLWPp1xBZ6nI3h1j428XRs9tPrN5hLHTM43ICvCAYX91HlzxuI61vSwk5+/Vdo+ZMqiXuxQ2/0e8/suLwxqAt317xVqQ1XXIo3yLWzjZPkHsFjihB6FmYjjONq68N3em6lLrHgy+j0m7mfzLmykTdY3rd2eMco5H/LRMHpkNirvhfw/Fo3n3dxdS6lq95tN7qE4AlmK/dUAcJGuSFQYA9ySTs1NbGy9onSdktAhTstTgrSG0vvEc40Ff+EI8Yy5luNMukD2OrKMAuNuFk/66JiRc/MpHFbum+KI/wC2BoOv2cmh62xPlW9w+6O7A6vBL0kHtww7qK0de0bStcsVs9WsYruFHEkYcYaNx0dGGCjA9GBBrl9cefw7psdj4rgXxZ4Wnu4Y4TMoN/ZyO+I+p/f4YqAy4kHX5sVsp0sXZTVpfmS1KGq1RteK9Vvrd7PQdDjSTxDqu9bPeu6O2RQN9xIP7iZHH8TYUdTjDtrG11OSHwbo7ufDWiThtYujjOqXoO9oif4hvO+U92IX1FWNU0yTwxdzaJ4b1K/v/E2tgK2o6hN576ZYoSN2SOikkIDku7ZYkKSIfGniPR/hj4PtLOztWvb+Y/ZdH0xDmfULljnnuSWO539ST1IFVKP1aHsqesmJPnfNIX4p+Ph4VjstJ0ix/tjxXrDGLSdMQ43t3lkP8MS9ST9PXCfCnwCvhGG81bVrv+1/Fert5urapICWc8YijzysS4AA9vyr/CjwTf6Q9x4r8YXSal4z1VR9suBylnF1W1h/uovfHU812WuarY6Lpcuo6jOIbePA4UszMxwqKByzEkAKOSSK4W7fu6evfz/4BrHX3mReJdctdA04XdwsksssghtbaIZluZm+7Gg7kn8AAScAGuV0u1v/AAhd3VppcGnXHjnxHILy+jUFbHToVBVXZFwSo+7n78rknIUfLp+HZbK38V6Xqnjea3svEmstJFoGkyNveygC7mHGR5rKPnfoOEB9Y/hnbrHZas15IbnXF1W4t9WunOXmljc+WfZfKMZVRgAHp1rvjTeCouf2n+Bk37SXKa9j4/GlXMNj42sBosshVItQjYyWE7ngASEAxsT/AAyAexNd0siyYZGypGcjoR61zE8MU8EkE8SSwyqVkR1DK6kYIIPUYrnI/D+qeHts3gXUksYUGDpF8WlsHGf4P44D7plfVauhmSelTQUqPY1tZ+Htr9un1jwvfP4d1WZjJKbdA1rdt/03gPyt7su1/wDarIvfEt54bkSHxvpn9mQkALqtqWmsGb0Zsb4T3+cY/wBo1taN8QbGS4t9N8SWsvhvVZ5PKigvCDDO/wD0xmHyPnsMhunyjpXZFI3VldQwIwQRwR/hXXVw1Gur/iQqkoPU5iKSOaNJInWSOQAo6MGVgehBHUe4rm7nW9S1vUbnQ/BcdvPc252XeqT/ADWli/B2YHMsoHOwEAfxEVp3vwz0TzVXR73VtAsnkLXVjpl0Yre4BOSNvPl5PUx7T2zzXI+K5E0/UD4c1u1m8JeA7FVhtRaqVt9S3A586dP9SgJxsO0seWYjiuKOXRo3nN3SLlV5lZEugyKftumeALl55ZZQur+L71RM8zjhliPAldegxiJOgyRiu08M+F9L0bT2g0dpGeRzLdS3Ll57mUgBpJHPLMcfQdBgU+zjt4bO3hs0hjtUjUQLCAIwmMAKBwBj0qYEqwZSQR3Fc1THOq+WS93ttY0jStqmOdHibDKVb0Irn9c8K6XqV+uq25n0rWoxiPU7BxHOB6NxiRf9lww+ldVFehlEd1GJV7HHIpJLVGXfayB0z0PUCojTd+ag7/mO/SSPN/FNwUg063+JWjw6rEbtLey1/SVaG4tpZGCxkxg+ZGxbAzGzDuQBW1NZ+M/DSSsR/wAJfpkWNhQLFqUa99w4jnOOcgox9GNZX9tWc91N481KB59G0uT7L4ct0OW1G8bKNKi9CSf3cZ9PMfoQal03wffLavq0muahp/iu8cT3l/bS7kLnlYTE2UkiQYQAjOB1BJNd1SpD2K+srVmKT5vdOg8Pa9pGv28s2lXizGFts8TKY5YG/uyRsAyH6gVl+J4I/EXiLSfBvmfuZGGpaom3Ia1hcbY27fvJdox3VHrK1yaFpzefETRzYXlvAVh8V6EZFWOPv5mMyRY6kMHj757V1fg7RbfwxZ6p4h1fxF/a8t2q3EuqTRrGFtI0zGoC/KFA3OSMAs7HAyKMPgqfOpxldFSqu1mtRviPxo2n/FTwv4HtLMTzatHPc3kpB228KRsVPH8TMpAB7KTWb4AjZo/EN8xyL3xDfyKfVUk8kf8AoqsHwHJcal8UtP1/VYpVutR0++1ZI5BhrW33QRW0Z9xHuY/7TvWv8IWeT4b6NcyNue5jkuiT1PmyvJn/AMep5jU5qOncmjpLU6yorq4js7Sa8lIEcEbSvn0UEn+VS1z3xMlkh+HPiR4mxJ/Zlwqf7zRlR+pFeLHWSR1S0Rz9pb299afC/RLy0huoJNGuNRuIZUDoT9njTkHrzcNT/DWm6XMslx8OfEOq6FFCTiJbd5NOlOSMrFMArDI6xMo9614rSCD4k2OnqV8zRfC0UITPK+bLjp9LeuNuvDHiSa0lt7Tw/La6FDdQSv4fn1ZXS7VTIZVjYEiNDuQ7GIUlMEL39fETlGto7WOaCTidZc2i65q2laR4+8M6Pe3Vy0gtdX02Z4nWRIy/AOJIyVU9HYZFQaVBeJrF1pvg34hWGuy2E7w3ela42+4iYcFRMmHGMfxrJ9a04o44da8DRLYjT0W6kjFqCpEP+hT/ALsFeDjGOOOKxPD/AIf0HxBJ4kTWNItbx7TxPfCGSRP3kWWVso4wy/e7EVXt1Khz1Y31sHK1Llizvqgvw/2SUxyOjBCVZI97Aj0X+I+1T0jKGBBzg19Y9jxQVgwDLkAgEAjpS1W01SlpHGwlBjBT96+5yFOASe5Iw2evzc1ZojsAUjdaWkbrWGLjzUZLyLpu00zkPFElj9hVrJMMvifTluuCN032i3yfy28j0+tLpt1HafED4gSybiP7QsgAB3+xRUniuOyXTkWxkEjnxPpzXI3ZKym5gJU+ny7Tj3qXR4kn+IPxDhkGVe/swf8AwCir5SlyrCvm2uezf95oM1K8a9nEhRUAGAB1P1qCGOSaQRwqXY9AKW5ie3maORfmU/nWf4n1jTrfW7DTdR1ybw1oM1r9oa4twfOvpt+02quASpAwxC/OdwCkYNeo5KnFKmtGYJXb5iTUb6C21RdGsIp9Z1zKtJYWOGaBTxumkPyRKP8Aa59Aa1fCNxZeD/Ft2virxJpseu+JpoVh0u13GKIxoVUlm5Luu1S7BAxVQBnrQs11KSwOn+HbFfAvhwSEtcPGDqV4TyWCtny93PzybpD6Keaki8P+GrvTNS0Kzs2tP7QHmPekl7l51OUmaRiWLqQGBJ4x2FYOsoar3n17F8t/I0vEEY8MfEGPU1+XSfEzpb3APSG/VcRPjsJUXYT/AHkj9aj+KHhG38c+CNQ8Nzt5Us6hrSfHzW9wpzHIO4IYfkTWjo0n/CefDm60rUpmt9UiDWN/IiYe3vIsYlUH/aCSp7FTUHgrV7jV9GK6jGsGr2Mps9TgH/LO4QDJA/usCHX/AGWFcmPp8slXpmlN6OLPO7FV+NPwUutIvXFj4m0+U205yQ1nqdsflkGOcEgMD/dY1RuJdQ+LXwbg1S1U2HjzwreGTYcq0Go23+sj/wB2Rc/99D0rU8WiP4d/F+x8ZCRoPD3ioppmtLn93Fef8u9yfTIBQn8TSeJbg/Dn4zWXiL5YPDPi0rY6o2cJBqKg+TO3pvUFCfbNYpv7Pqv1XzB+ZkeLfE1vc6H4U+Pvhy3laGziNtr1sv8ArGsXbbKjDu0Mo3D2z2r22yuIL21hurOVJ4J41lhkQ5DowBBHtg15LpOm2/gv4uap4RvIUPhDxwklxY27p+6ivgv+kQe3mJ84HtxWh8E5m8L6hq3wn1C8muLjQz9p0uSYjdPp0h/dhT38s5Q9O3bFRWipxvHpt6P/ACehUW0z1BiApVT9T61yWrQ2+k+M0ur2NH0XxREuj6pG2dvnkMIHI7BgXiP1jrrKzvEmmLrOg3umNJ5LTxERy45ikHKSD3VgrD6VdCs4QhU87fImUfeaXY5XSrJfDep6h4U8CQPJrNvBB/aniDWnad40ZT5KAEhpiFB2qCsYxyScg9H4c8O2Oima4RprzUbnBu9Qum33FwR03N2Uc4VQFHQCudGuXEy+G/GtyBC5c6D4khCY8m437Uc+irOSAf7s+eld0eDV5hUmpKN/dew6SVvMKT6UtJXl7XN0ip4IG7xp4pk67Vso8/SNm/8AZ60PiPqVrp/hsfatHg1hbq7t7RLOYqI5HkkVV3bgRgE56HpVD4eMJde8XSD+HU4YQf8Ads4Dj/x6tP4iaE/iLwdf6ZbuY7woJrOUHBjuIyHibPs6rn2zX1WHTVCKW9jgn8RysKapEuLb4e+ELf0/0scf9829P+1+Pl/489L8E2fHHz3EmPyRKu+GNU/tvw9YasYTbyXMCvJCesUnR0PurBh+FaVeJLMK6drnSqUHqc59o+Ksi/NrnhC2J/55aVcSY/76mFVZvEHjmbwn4j0+K4tf+Eq0R451lhtAI721Ybg0cbsQrFRIgyx+dPQ11tcv4snbw/r2k+L1YraRN/Z+rA/d+ySniVvXy5Ap9ld63wuPqSqKM3oyJ0klsSRaf4mv7SK4HxG1hI5kDobextE4IyPvRtUX/CK6u/8Ax8fEfxjJ/uz28f8A6DCKk8HRyaPreq+CZdzLZN9r0olsl7GUkqo9on3x+wCetdYtndMOIH/His6tTFRm4pscVTsclF4PQH9/4s8Z3I779clX/wBA21n67pQ8JPa+LdIuNVlOmzB9QhuNTnnW4tGG2XIkdhuQESD/AK5kd69BXTrj+LYn1NJNp9tJC8N1PDJFIpSSMjIZSMEH1GM/nSpvEqSbb+bG/Z2seX/8IF4VT4ha3Z6xodpqUeqf8TfTrid2kLK2FmiAJxhX2sOOkoHauitfAXgi1/49/B+hJjofsMZ/mDXPG2u4PDs+mWwa613wFci50/GWe80twcIP7xMQeP8A34VPoa7K417R7fw9H4gn1CKPTJYkmjuG6OrgFNo6sxyMKOSSABniqx8Z86lF6MKcrofbaHosChYNE0yIDoEs41/kKwY9SufEUtxY+C1trSygLLeeIHhX7PCVOGWAcCWQc8/cU9SSNpq6pM+qWp1XxnNc+HPCxk8mDTCSt7qrscBZAnzqp7Qodx/ixytUPFcmo3fhtrnWNLSw0VVS00bwnEQv2yViFhS5K8cnH7ofKozu3EcXRwqp2lVd30RMpN6ROt+C2oeDbqHWrTwfJc6gtndLHqGrTZc39yUBZjKeZCARyBtGQF4rsvEGsWGh6LfatqU3k2dlA00znsoGePf096y/hz4dj8L+GLbSfME1wAZbycKB51wxzI/HbPAHYADtXP8AjqaPxF4zsvCqs72Om7NS1UL9x2yfs0DfVgZSP+ma+tevUqKnTcmYxXM7FLQ9a+I1raf2tqen2Wq290puP7LjP2e8sVY5EIYkxzFVwDnYd2ecYxpLdeBPiUjWd3Du1OxYM1tcI9tqFgxHBHR07/Mp2n1Nak80VvC09xNFFEuSzu4VRjk5J4ridV1nwN4oeP7PFN4jurJiYZtHgllkgcjHyTx4CE4/vAeteVQx9WbtKN0bShHpubMuleMvDiO1rOPF2mRp8kc7rDqKgdg5/dzfjsPuazL/AMe2MmnNDogeTxFLKlpbaVdRNDcR3D5x5kbfMEUBmZhkbVODV34dTfEaDUZV161VPDIVmim1i5jGpRnsD5OY2X3chvrXS6VrfgzxFr2/TdS0LVdX05WQPbzRyzQK3DAEcgHGDj0rqlgaNRqVrEe0kk0cOumxvd2HgDT5t+n6K0d/4iuVGPtl25MqRHPdnzM/oAi9Grus857+tcmnh3xT4Le8l0iJfE+k3N3LeTwMVi1FJJG3MVc4jn9AG2NgAZPFauheItJ1m5ms7S4ZL6AA3FlcRtDcw5/vRvg49xke9efj4VfaXa91bG1Jq250MV62PLnXzUPr1FL9lhnBa1kHujHkVToDMGBBII6Y7VzKu2lGpqi3H+UdJG8bbXUq3oa47xPFa6L4y0bxU1tEsFxv0jUpIl2yyLcMiwtx9/bIoGOTiQkdDXdJdmQeXcIJV9T1FcXql1Y33jO61Od2Ph/wbA1zP3Et+yZC47mKI5H+1MO446sJR/eKdN6IyqSdrSRlaj4fudB8PaVofiXxBoNj4X0K4gm+2GVhdXEVuweGPy8AK5KoGKltwHygFqvae2pJNq3ijwrJYeLdC1W6N60Fq4ivIX8tEZFz8knEYO1tjA+tL4O8KwjHibxJpNq/im+la7nnmiV5bUt9yFGIyojTanHoT3q/qfhPT7jUJtV0uW40PWpQM6hp7BJHI6eYh+SUf74P1Fa1MVQV6XL7olCVlJMs+HPEeka/50en3DC6tjtubSeMw3Fu3o8bAMPrjB7E1rVxWqCeaeFvH/h06gbVW+zeJNCSRJrde/mIh82PPfZvQ45A6VNpl14jsLCHUdNvIfH3hyX/AFd3ZFBqEQJ/iUYSYAcHG1/9kmsJ4C8eei7opVXtI69gpUqwypGDXnekQeID4O0CPRbddU1nwjq82k3ds8wiEtuVaNSXboNjW8mcHhTwela1146sLzOmeFduq+IpGMcWnOGieBh957hWAaKNcgkkDOQFyTVW0jubF7zwr4T1aS5124nE3iXxFJHu+zyFQMIv3PO27VSPoigFsnAbXBU3TjKVTSIqkk7cokUc2keJjGotvE/j+aDE1yVMdlosLZwoPJRTj7ozJJgk4GMdPoHg37DdvrV9qD67rkybZL+cAFFzny4U+7FGOyjk/wARJ5p+g6Lp2h2Js9NhMaNIZZndy8k8p+9JI55djjkn27cVoxs0ZyjFT6g1nUxsZrkUfd8hqk1rfUbcsttHJJct5Mcal3dzgKo5JJ9q85hvb248Nz6lbPLDq/j66W305RIVa005EYCUf3SId8uP78qiuo8dXlzq7ad4Kh2STa3KVuiRzHYxkG4bI6ZBWMe8o9Kpadewap4n1PxIsKf2Xpg/sfSDGv8ACjf6Q6/7JkVYx7Q+9a4eMaNJ1YO99ETK8mos6axtLfT7G2sbWPZbW8Swwr6IowB+QrG8TxstwkmWZSMfQity1nS4t0kXlHGcdxVLXzbfYTHLKgf70eepIrmwkpQrrTrqaVLOGhzP409GmeRAu92XG0dcYPFMHSr2h3H2a/TccLJ8jf0NfQVXaDaVzljva5ualqFtp+hXOqal+5tba3aa4Dc4VVyR7k46d84rL8B2lr4L+Gt5ruoWTWL3Bn1m9tEG3yGk+cQovQFVCrjuwPrUPiO2HiPxTo/hMtG1mjDVNWiPVoI2/cxn0DzAH3EbCrPj+b+3/F+l+EIzvtLQrqur4OPlVv8ARoj/AL8iliO4iOeteXgoqlSlWl1Nar5pJIb4F068s9Nm1LWB/wATrVpje6gc5KMwGyEHusaBUH+6T3repee/B70qKXcIvLE4FeROTqSvu2dFtLFnToVZjPJjy4+TnufSud8c6Zea1ZR3Gl3C22sWNwt5p0rEhVmUEBHxyUdSyMPRz3Arpb5hDElnGegy/uaon0rpnU9i1GL1Wr9SUlJ8zPPtWvtavrZPF/gfSZJpNfjGm6lYNhX0+/U+WLiT2j5R8ckLGRkCtSzsbFvFmn+H9NgU6R4MtFjVwf8Al9kjAA/3lhLMSe8wpmkaxY6JdeOPFMAI0mKSG28lUyLzUVGxynqzFoYeOrKfSr/gnQL3QfDj28+pvd6pdyPd3VzNGrKbmTBkwFAJXd0BJOAozxgd+KqqNG6VnIxhH3/JHRUVn6c2sR2039qpZSzJkx/Y9yiQehD9DnjrjntT9MvpbyNjPpt9YOo+ZLlF/RlYqfwJrxWrK503LhwAWJAAGST0FcLqeoW3ijSrrWNQ1N9I8B2jMk1yGKS6uQcbY2HzLATlflG6QnC4HLWdb1C28XavB4N0u8VrdgZ9elGVNvaKcGFgcFGlPyeuwSH0qTRo4PFupw+IJbWNfD+nsI/DlqFxGVUFfthTpk9I/RORgtXoYalGjD21ReiMZtyfKhsNhqviixt7W8tj4a8KRxqsGiWreXcToOizuhAjTH/LJOezN2rqbCztNPsorKwtYbW2hUJHDEgVEA7ACp6ztf1qw0O0S4vpHzLIIYIYkLyzyH7qRoOWY88D0z0yRy1a9TESt9yLjFQRo0ma5Wa58bS2y6jfSeGPB2nEbv8AiazG4uFH+3tdI1PsGbFY11r2lwtm8+Ouhx5UkC0s7XoehGWc966Fl1Z7kutE9Bu7i3sbOW8vJ0t4IVMkkkjbVRRyWJPQVw7aisht/iBrdu0tqjiLwrpGCJbqZwVWdgejuPu5/wBWhZjyTirA/hW6t1uPO8V/Eq6SQSQxTQlbXeDwcFIoAB1y27HbtWusLWU11488fX9rFcWcDvHGrE22kwY+dUJGWcjG6QjJ6AAcHop04YVc0neXSxLk5+SKV/qNh8OfC2q+MPGV+tzqt2wkvZYRlp5eRFbQL12ryqDjux5JNZfwx8JarqHiGT4m+OkDeILyPbplgTlNHtDyIx280g/O3rketUPA2m33xM8URfEbxVp7waFZtnwppVwvIBxm9lXu7YGwHoM/U+uuwUF3YKoyWZjwB3Jrlq1XHTeT3/yKjG++xFe3NtZ2c15eTx29tAhkmlkYKqIBklj2GK4mTUmP2Pxz4h0+4ki80ReFtAVB51xOwO2d88LIy5K54jTLN8xONDTbUeP7v+07iOaTwfZMHtLcrhdXmByJSDy0KkfIDw7cnIC5XwVHca68fjjWJkmu72InT7dGJi0+2bB8tfWQ4Bduu4YHyiuilTjhYe1mtXsS25y5VsY3ibQdWtfDN/4s1CSK98VQTQamXjGUt47dw4toc8hAnmDnli7E9QB0Vso0/wCJ+tQwqPsWt2NvqsDr0eVP3Mv47Rbn8fet+4hS5t5LaVQ0cqMjjsVIwa8/0m+vofDngTULtlkudKv5fD2rMcZXOYlLemZI4D/wMUqVSVejUUt9xySjJHodFFFeWbFfUbGz1KylsdQtIbu1mXbJDNGHRhj0IrlZoNW8CLBeaJqklzoIuoIbjS79mmECSSLHut5Sd6Bd+djbh6ba7KuV+LrNH8M9fmQEtBa+eMdijq+f/Ha6sLWlTmkmZ1Ipo9Mnu7a3MYnnji8xxHHvYLvY9FGep4PFE6xzq0UkayI67WV1yGB7EHqK8/8AjnZ2N/4e0JNQs4L2zfxBZLLHKMqVdimfY/OMVCLHxV4bnM3hnVRqtjxnStYmZsAdfJuOXUn0kDjPcV9BVxMaUkpdTmjByV0XLz4eyaWz3ngPU10KRiWbT5UMunSknOfKyDET/ejI9waoXPiqTQ7lbXxnpcmh5IWO+VvNsJWPYTADyz7SBPqa6DQvH2j6hd2+malHcaDq04OzT9TQRO5HURvkpL/wBjx2FdTNbxTxvHOiyRupVkcZVgeoIPWsquFo4hXsOM5QZziMrosiMrowBVgcgj1B7iuY8UXFxrWrxeCNKm8qa6h87VbkHH2SyJ2kA9pJcMi+gDt2FaN98PY9NXzvA+pSeHXUljZBDNYTdThoSRs+sZQ8965fxZazeFPDVvpuoTPFL4iuml8TeIEifyYY8DfGG5MYZcRJnARcknPJ5KeAdOfNJ3SLlU5kka3hkab4m8QW+sRWaQeHNEV7Pw+kfCOwGyS5CjjaAPLj/wBne38QrtJrGQL5kLCZD3XrWXpa2K6bbDTPINisSrbfZ2BiEYAC7ccYwB0q5DNJC25H2+vofwrjq4qNaT9ovTujVQcFozlPHSy6xPp3gm2dkfWnb7aykhorGPBnP1bKxD/rp7Ve+J3l6odK8B2zxJFft52oRjtYQkb0A9HYxx/Qt6VJ8NZW1291fxzchEt79xbaY23aRZQkjfz2kcu/uuys3wVv1i91Pxpdo4fVnEdgsi4MVhHkRAem8lpT/wBdAO1d8rYXDNJ6sxX7yYcxeP8AxDqu4CLTvCiLgcAF5Zn/AJRCq1pNc+HPBfguytPL/eS6dYy7lz8joA2PQ8davJYXWsv8Q7LTmiF3cWcOnxNISEVzbMwyRzj9/WVq+saPJpcFh480XUPDQgnjMT3UhFuJE+40d1Edo743FT7Vz1qc3Qp2V0VzLmkM8Q+JtYtfGdtpWnRSXf8AxM7e3a2wiBkktJpf9YewZFYk4PGBnNR+KtaXxH8ObOa3hmtX1HWLTT5IZMFonF6kciEjg4KOMjgjnvW+3hLwzfQxTG2acmSOeK5S8kMhdEZEcSBs5CswBz0NU9UsbGw1TwL4dsLZYbVtZ81IlyQqwwSy5JPJO/aST3Oa5qPJKpCMUaO6TuQePbrQtY8W3tvqPw6v9aOkSRQHVdOlQXUDPGsuFCukuF3A/KTyelUNGuree4ez8I/E7feKfm0rxTbFpR/sgsI5h6ZO/pW34Ame6n8U3zNu+0eJLwKf9mLZCB/5CrZ1vR9J1y0NprOm2mo25/5Z3MKyAfTcOK7K+Mj7RwnC6REabaTTMe5tfGE3inwuuoeGokgtNRM9xfWd8ssKL9nmTlXCuMs644NUfBWpabbeK/GWj3F/bQX58QTXCW0sgWR43iiIdVPLAnPIz0p1/Yr4U1bwy+h6hqVna3Wsw2U1kbx5bd4nR/l2OW24IXG3GKg13VdR8Q674k0vU/AGgeKNG0i/W1iiaZUuxmCKQsBKNh/1mBh1P1rW1Gth7RfKrke9Gequd5RSUV9WeMVLCOGC5vIYlhQvL55CvlmLDlmHbLBsdiB9auVUIjj1RMmJXliIxs+d9pz970G7ofXI71apR2AWkPSigilUV4tAjkfF9gloILiDdm+8Q6VJIvYMs8KZ/EKv5VP4ewfiL8QOOf7RtB/5JRVJ46OLfQ1wefEOmjj/AK+E5/Sq+hNIvjn4gyRoJH/tO32r0yRZQ18bZvDSXme4n76fkX/ElruQXS5yvyv9O1Z9lqEtnE8caq2Tldw4U+oqO7vLi7bMsh29kHAFV69LD0GqKhUszGUvevHQknmmnk8yaQsx9+lNRmR1dWwVOQabxTr37NpunnUtXu4tPsgQvmy5yzE4VVXqzE8AAZOelbycIRsxK+5Y+2f2B4ysfEsIP9na60WnasAMiKccW8/tyfKY/wC0npV3xgv/AAjfjSz8QJGqadrbR6dqLKOUuBn7NKfY5aIn1aP0rP0zw9rPipfL1KGfQfC5cN9kc4vtQweDKf8AlhGcKdo+c9yvSu41a20TxNpWreG7ma3uY2j8m9ijmBeEsuVzg5VsYYZ54BrnhRcqLhP5FOXvcxzfjvwzp3jHwjqXhnVhm1voTGXABMbdVkHurYI+grzvwRDL8SPhVr3w48bZGuaNIdJ1CRSC7OgDW90vuQFYe4PrXoHgjUru90ySw1Ubda0uY2WoJnkyLjbKP9mRCrj/AHsdq4f4rySeAvHGl/E+zhP9lT7NK8UBFyRbk/uZ/qjtgnrjAHGa8aEZRvS6rVeq/wAzeVn7xmwR6l8Ufg/d6LcXP2Px74XuRC80fytHqEHKOM87JBjJ6HJ7Cs3XtauPE/gXw58btCs2i8ReGWdNYsVQhngDbby3YHn5eXUenPWug8eNb/D/AOKmlfESHbFoniDZpPiB1B2I/wDy7XTY9/kJPYimXPk+AfjQ9ldQxr4T8eLtKsR5UWqBcMD6ecn5sK6Fa14rTdL/ANKRPQ9V0y+s9T0221LT51uLO6iWaCVTlXRhlSPwIqyK8p+C/wBp8IeKNe+FN+7vbaaP7Q8PyyNkyWErYMee5ickfiK9WrDlvel80Nu1pI5C50vTpPFur+F75ZVsPGunuxAPCXUKBHKnszRlG+sOaozXWt6/8NoF07U47LWLa6W1vfOuTbedLBLsnh80AmMvsOGAzhq1fid5lt4XOvW+/wC1aDOmqxbPvMIjmVPo0XmKfrUMum6XdfEHW9IurS31LS9fsrfWoLeaASR71/dSHaQRk4hb6k1um6mHUusWS/dl6mb4E8WSa7c2lnps0NnZwWqPKmpSm4up2MssbKkm8BgDEcP82civQO9U38O6ZJNZTvoVm0tgMWbm1XNuOwjOPkHA6Y6CtD7POf8AljJ/3ya4qkHL4Y6GsZLuZPwgkM0njCY9/Ek6g+oWGBP/AGWqPxq8Z6r4M/4Rq4sYEnt7nVCmpIRlvsaRSPKy+hUAN9FI71d+CqsNG1+ZlwZfEmot+UxT/wBlqH4lWkOoeNfCNpdRLLBt1BpUboym38s5/CTH419GpeyoX7I5Lc0ilog/sfxxrvh0uz2l2f7Z05i2V2SsROi+yy/Nx/z2FdQiu7AKpYn0Ga85hka18J6XqSxvLqHgPU20y+8w/NJYNtRmPqDC0Mv1SvUJb1lytvGsS+oHJrycZQpqftG7JnRSlJqyQJp8mN87LEg65OTVfVLXSbzTrrTrm3F3BdQvDMHHysjDBH5VZspmmZ7eZiwkHBJ71TkVkdkb7wODWUpxpRUqS+b3Grt2kzz1dWvLPw3aeILoR/2v4KvH0vWiBlnsGC7pfU5TyJ/+AMK9H+0zyKuJnIIyCG4I/CuT1RbXSfHFlql3zpuuxf2LqMTLmN5Gz9ndvxLxZ7+Yop3gNbnToL/wrfM7zaFP9ngkkOWmtGG63kJ7/JlD7xtW2JqSqUY1Iv1IjG0rHSksfvEn6mk9KU/N65rlbrW9S1y7k0nwUkMrxs0d9rEnNrYkfeUf89pgOiD5VPLEdK4KdKdWXLE2lJRV2Gv6h/ZfxD8L3Fizz390z2V1YxR7pJLNuTMeyrE6q2TgYLgZJxTL3wSfCdldeINN02/8ZajYtI+g6XLLHHDYh2YgRgkKMFiN5y4UAD0rO0giQT2Hw7uGke5wur+MbsCaScr8u2AkbZXHOCAIk5xk8VuL4Vhih222v+JraXHMy6tKzMe7EOSuT1PGPQV68a9LDRjTlq0c7i53aOX0vWrK01P/AISXx7a6/b63tMcc1/o0q21mrY3R2/lh1VSerFtzcZOOB0Xg+8tfG3jVdZ064juvD+grtglUZW4vpF+ZgfSKNtv+9I392s3xHP408IaLNf6f43m1i4dkgsrHVNPhlNzO7bY4g8XltyT15wMntXq1hHMtnC1yIhcbAZREMJvxzt9s9K0oU6VWftk2/UJOUVysnnOFyuM84HTP414sdOufC9jfSeMvidpGiXupXj3V02nWyfaJHY4VVMpdjtRVQbYxwg75rq/iT9q8RTQ+H/DniXT7bWLKVbq80uS7eF7uEqQEZoj5qLkhsqDyBniue8M3HhTwvMtvfeFY/Beo3EnlbrqJNtw/ot0CVfPJALBuOlbYqpyL4Lommr9TPtrPw3eXcVxpfgXxB40u0UGLVfEcxjgz2IE/IH+5FXVwL47vLIwXOraN4djIIWHSLTzmjHtJL8ufpHXQZyAd3Xmkrx5ZhVatHT0N1Sict/wgWg3Rjk8QSah4luIzuEmr3TTqD7RcRDnnAWq3xM03Q4fCwk/sa2e/ikSDRlgzBIl3IdsQjePDJ8xBOD0DelWNL8b2t94mOinSdQt0a8ubG3vHMZimmtwWkUBWLr8oJBKgHBq7osKeIviM91872XhlTGh/5ZvfSr8xHqY4jj6zHuKdCNWrWjzNik4qLsbWsau3gvwTZSapNeaxfxrBZqIwpnvrhsLhQSFLE5bsAAa5LUL/AEHx3NIZNLj1hrHDiCLfZa1pb8dFYqx5ycqyg4/i61duZh4p+I0l0G8zSfDO63gxgrJqDjErj3iQ7PrI/pV7XfDuja3LBcajZh7u2z9nu4naK4gJ67JFIZfoDg1318wjTq8jV0ZwpNq6ZiW1x4h02DfpN+njOxgyk9vNtttVhOemDtSRu2GEbH1JzW14c8RaVr7SxWNwyXdudt1Z3EbRXFucdHjbDD69D2Ncj418G6rqOnW8fiCG48XaZbTpLb3NvOLHWbVgQVZZVKpMq4zg7DlQfmIFdPo1t4J8Y2lvp82oXOpaxpKhTNdFrbVbfg4ZyoRxweuNp560p4SjXV6bs2NTlHfUt+LNah8P+HbvVZI2lECfu4lHzTysQsaD3Z2VR9a5ebTJh/YXgGeRJLgEa94mki4EkpkLpH9HmB/4BCR3rcs/BGtpr+nS6x4kOuaJpchvLaOaALdvcAERiVkwkipuZl+VTuwTnArM+GupWOpy6xey3GPEF7dtcalYz/Jc2aD5YYWQ8qqxgc9CSSDzk4+xlhKMn1Y21Ukjvku0kXZdoHH94DmiWx3J5ltIJE9O4qn+P41Y08O10uxmUDBbHpXFGp7R8lRXfcvla1iSnNrYkHIklP5LXFa74d0yxnuvE2malL4Yvo0M93e2u0RzIoyfPiI2SDA5JG7jhhXcz3VrPK0c0Z2qcK47VxvjS0h1zXtM8FpcCS3uj9v1RB3s4m/1be0km1fdQ9dShJ1IqjLRaenf7yOZWd0QWnjaz07wlo+qeMoxpGt67aOXmsrRmkggHKyvjeyKqshOdyqzgdKoaHa6t4O0S0TS7WHxZ4Z2l0vdKUG9BJy0sibis+cklkIYkn5TWh4VuB4i17VfGBjU20rfYNIf1tIz8zj/AK6S7j7qqUs/hGG0mlvPCl/L4ZvZJPNl+yIGtrhu/mwN8jZ7ldrf7Va4jFUZzdKotF1JhB25kavh/XNI8QWJvtGv4byBWKOU4aNh1V1OGRh6EA1o4yRz/wDWrgNWls2uXvfHekzeHtXSLb/wlGgu/kOO288sgHdZlZB/eOan1O18f3ejpottJYa3Z6sUhi8Q2MixmC3bHmSSR5I3eWW2tESpYjhRXM8A5e9Sd0zVVf5kQfbrmLSNX8Yxsy6r4kuE0Pw8E58qAOypMB7nzZyf7qr6V1+l6PZ6b4fttDtFb7Ja26wRhjliqjGSe5J5J7k1g6OllqvjWVtPSJdE8Iw/2Pp0MbfKtxtAnbH+wgSIe/metbN1rKK/l2sTTSZxkjAzWuJUpVI0qW0SY2S5pGSLu8tontFlKhWOcdc/WqqPydxL568859frTNY1HT7LUIodY1CG2vLo5htEUyXM3+5CgLH8qWO38SXcD3Nvp1n4V0yEky6lr5V59o/iSBW2L9ZG/wCA16UHFfBHX8PvMWn3JngENs93czQWlmg3Nc3EgjjA9y1UtN1CTWcf8IfotxrynpqNwxtNPU5/vsN8uP8AYVgfUVHaN4cu/sc2kaXq3xGvll8yPUtSYLZQuM/vFZlEYxk/6pGP5U3xVbeNNZ1TRdF1DxVLa3Wp3QU2Whg28FtaREPNI7nMrnbtjHKrmRflrNzUnyzl8kNRa2R3/gjw5caPPqOqareW99rGqSRtcTQxGOONEXakMYJJ2L8xyTklmPfAoXPga+h8R6nrui+Kryzn1N1lube6t47m3LKgRcAhXUADoHx1PU1F8U1fU10rwXbBxDqspfUGR9pSxhIaRcjn52KR/R2qpJ4WmtkRfD3ifXdD2fdjjuftMOP7pjn3jH0I+tKvXoUn7Ka0CEZPVC3Fx490fzG1Twva63bqeJ9CuP3uPVoJiD7/ACuxq74a8aeF7u8e0/tJbXVVGP7Pvo2tbkH08uQAn/gOe/JqvDrfxD0lmF7o2l+J7fICtpshtLrHqY5WKMceki/SpNV8U+Addii0XxdaR2UlyQiWWv2XlZb+6rONhb/dY+1ZQw+HnadPQpymtGbblmcs2STyTWB441W80vRki0pFk1jUbhLHTlYZUTPn52/2UUM59kNWLrwG1okM3hHxNqGirEPltpW+2Wcg7ApISyjt8jrWNLB4p0Map418U2dpez6Nprx6Xp+kGSVZ5WGXl2su5WbCJj5tqhjk5rCGXS9onLVFusmtCO20a1GuaT4S099+h+EYkmuCWy9xqDqxXf6lVZpW/wBqRD2rs+tcv8ME05vCkdxY6ta6zcXMjXGo30DhhPdMcyFu4xwoU4wqqO1dRXHjKjqVX26FwjyqwUUUyeYW8Elw3SJDIfoBn+lcqV3Y0PPp5Jm8Ia9qMiH7b4w10aLbSIfmSzVzAMHtiNJ5B7vXYaP4e0TRX/4lFgtim3aI4HZY8YwPkzt4HfGa5TRpGa2+E1iyjy30y41OQH/nqLdQD+dw1d/Xo4+Uly010RlS1TZTtrW9ju3kbVJZ4GZiIJIk+XPQBgAcDtnNcYuspi++IX2JNQnFw2jeErXeR9odm2PKPTe6tlu0UWRwed/4iX1zp/grUpbGbyb6aNbW0f8AuzTMIoz+DOD+FQjSLeHxxpekQADTPCujxpbQY+X7RNlA591jjYZ/6an3p4KPKpVX6IVV3fKO0nwbpMNx/amuRpr+tyA+bf36iUg5+7GpysaDoFUDgc5OTW/HbW0X+qt4Y/8AcjC/yFSsKBXuSwWHpQ567u+p5vtqlSXLT0AtkZLdB3PQfjXjE32j41eLZLX5ovhzoN4FkYdNcvIz93PeBCP+BH9L3xK1bUvHPic/C3wffyW0aAP4p1KDrZ256W6N/wA9ZOQR1Vfxr0vQdJ07QdFs9H0e0jtLCziEVvCnREHQZPX6968GvOnTk6kFZvZdv+HPSpqTilJl0cAKqhVHQDoB6VxesXUHiuTUrSW7jtPBel7v7cv2OFu2Tl7ZD/zzGMSMP9wfxYu63dX+v6y3hTw/efZhFtfWtRjbBsYSARGh/wCe8g6f3Fyx/hzS022g8TyWlvY232HwNpIVdOtRkDU5FORO/cwqRlQfvtl2425eHoxpR9tU+QTlze6ismta+2veHfGUyT6ZoX26PTYNIxsC2c42JcTL2cyeVtXoiHB5Jxr+BYl0q+8Q+FgrKmlak8ltnvb3I89MewZpE/4APetHxjpA1/wtqmj72V7u3dI3HVJOqMPcMFP4Vj216t94h8KeLo5x5PiDRjY3CgjBuI/3yD/eA+0j8CK0dR4nDy5t0JR5JK3U63tXBajpD3tx4/8ACFuGE2pWkGu6e3f7SPlOP+2kERP+/XSeKPEEeixQww20t/qt2THYafD/AKy5cDn2VADlmPAHPoDjaHqGleFPGVjp+s3Da34v1qRLfUry3UmDTkcO8MIB/wBXEWUqi/eYncaMuoy5nN7fmFaStYt23jJpbeKSfwf4xhleNWkj/sSU7GxyuQMHB4z3xUn/AAlyf9Cp4x/8EU3+FZ1jb+N9R1nxDFcfEDU9ONlqkkUUEFjasggKq8RBeMk/I4ByeqmrMek+LJJpYI/irrDzQkCVBY2W5CRkAjyuMjkeo5pVKOEjJptjUqjRY/4S5P8AoVPGP/gim/wrF8da5JrHgrXNJtfCfi83F5p88MIOiTAF2jYLk49cVr/2H4y/6Khrn/gvsv8A41UVzofjNYJZF+J2tlkjZhnT7PGQP+uVTGODjJWkxv2ltbGj8U4ZpPhhp81xGY5re+0qeRW6qVuYdwP61un5ZWB5GTxXN+O9Qnvv2ebnWLphLcNo0N5IwGMuoSQnHbkZrot2/wCYdDyKvNNXFk0OpT1rStN1iwfT9Wsba/tJPvRzRhlPvz0PuORWNBpvinw3C6+FdYXUbVWBj0vWZGdUX+7FcDLoMdA4cD2rplIHyn7v9abz6159KvUpO8X/AJGsoqW4ng/xdBrt3PptzpmoaPqtsgkmsryMZ2EkB0dcpIhIIyp7cgV0zBHUoVBDDBBHBFcFFFu8fzgEgy+HZlBHbEw/+KrlvhzZ+LrDwRoGqeH/ABE96ZdNt3l03WXaaFzsG4xzcyRE++9favep4uPs4zqdTldN3aR2N58OrG2vX1Dwlez+GbmRi80VsivaXDf9NIG+XPumxveub8Rr44ubU+FNR8OyLJqriz/trSpg1tDA3EsrBsSRME3YBDDcQN1dNpfxE0tXhtPE9pceFr6STy0j1AjyZW9I5x+7f2GQ3tXZ/LIOCCMcEVrKhRqyUupKnKJwHxHdLXw/pXgPQ8WsmrYsV8o7Ta2MaDznX0wmEH+1Ita8EMdvDHBDGEjjURxqBwoUYA/ICneL/Bdrrl7Dq1vqd/pOs20LQwX1qwJEbMGZGRgUdSVGQRn3rnDfeLNAmWDxPog1G05A1bRY2cAD/nrbnLofdN4+lcWY0KlSzitEa0ZRW5y2qefqHgbxpHHLIp1Pxnb2KtE7I4jElrE2GUgg4RuQRXVfYvF2i2skOk61F4htCx/0HX+XKd1W4QZP/bRXz61zmnTJP4T8GSQg41vxfc6gwZSuUDXUynB56JH1rpPiTrV34c8D6lrVjsNxaojIHUsDmRVPA68E1OIrVKU4Qg+g4pSu2czbf8IvZ6kkUFxq3wy1WeY4tJdraZeOeu3OYGz/ALJjeuk0nQ/GM3xG0W/1+20p9O0qG7eK+sJmCzvKqIoaFslDt3nhmHv61tG1weIvGHiDw/c6e/8AZdtZWkiw3tkY2kMpmD7lcfMuEUDjHWp4/CkmkLGfBut3nh7yySLRf9Isn/2TDIflGc/6tk61MMXTVROpG0u4vZu3ujfhhdWF54X32N1DPI15dzXKRuC0Uj3MjlXA5UjI611FcJqKwTakt1418Fy2uorGV/4STw2zt/30FxMvHO1lkUepqzos/iL+z/7Q8L65p/xA0dSQQ0qQX8Z/u71Ajdh6OIz71jWwcqjdSk07suNVR0aLXxE4PhaQ/wAHiawOfrIV/rVjw8vl+OPHS8jdqsEn52cA/pXM+OfFek3S6Bp05udM1b+3tNlXT9QhMEzAXKA7c/K+M9VJFddYp5fj7xeP789o/wD5LqP/AGWqlCUcG011C96lzb5o5oor7Q8EqX5kTyJENzhZl3JCoO8HIw2f4RuySORj8Ktg5FQ38YmspotjSbkICK+wsfQN2+vapIXaSJJHXY7KCy7s7T3Ge9T1sA7mjvRR3py2A5f4gMAfDKf3/EtgMfSQn+lN8NSpH4w8ezySKqf23GhLe1nb/wCNJ49Hman4Ni6Z8TWzfXakrf0qPw1Zrd6t44DAbpfEMm1j2K28AB/SvkGoqg1Lbmf5nuL4l6Db94ZLuR7fdsJzyMCnWVlcXZ/dJ8v989P8/Sqn9pabBqjaVaW914h1hG2yWWmqHWA9vOkJCR/8CIOOgNReJY5IRGvxA8QLp8NxkWvhvw80j3N5jBw8igSye4QIvqSK7VUm48tPbuzLlX2i3eajb2mpnRNBtDr/AIhwCbdHAhtAekk8nSJfY5c4O1fTc03wzY6NO/i/xnrEF/qFrGWW5nURWmnLj5hChPyZ7uxLH17VqeCJtFk8FW914V0lLS0MLGKyEawuJFypjfrhwwKtknkHmuK8JQy+Nrey8X+KZYbuYMzWmlIpFtpkikq6sp5knUghnfoQdoXvE+TDR9pPVlK83ZbGjca54g8Zhk0Qz+H/AA66kDUnXbeXg45gQ8RIR0kYFjnIUcNVAWNj8O9Z0zWNIt1tdEmK6frCDnAd/wB1dO55ZlkYhmJ5EpJ+6K7X+VQahZ2uo2FxYX0KTWtxE0U0b/dZGGCD+BrzHj6jqqTeht7OKiZfj1IfD3iex8Wqrrb3hj0vVWX7qqzHyJm/3XbYT6Se1X9c0yx1nSL3R9TgWezvIGgniYZDKwwR+tUvA8ia/wCFtT8E+Jo1ubrTF/s6+Vhxc27J+6mGf76Yz6OrjtVXwNNfw2lz4d1iR5tS0OQWkk7Dm6iI3QzD/eTAP+0j105hTulWjsRSf2WeffDaFfEHhHxL8FfG7NcX+iR/YmmbIe6sX5t7lSe44GexUVV8N6df+PPhPrnw18R3Hl+LPC84tYrkHDmSIB7O7GezAKCe/Nbnxut7rwzqOk/FjSbZpZdCzBrMMZw11pshG8e5jbDj8fSqHxMuU8MeKvD3xn0Wfz9GuIYtP14xH5ZrKUjybgeuxmBPscetZRk5NNddfRr/ADG0zJ8AeMH8dfFPwLqU0P2TVrHQ9Ut9atcYMFxHJEjqR1A3YI+te715B4O0bTbf9qnxnqWnQJGT4fs2uivRppn3Fh9VjUn15PevX6wqNe1hyq2353KS9x/MoeIkjk8PanHKAY2s5g+fQxsD+lczpc0sPiz4eSRyFZJPB1wJPcD7GR+tanxLu2sfh34kvFODFpdyVP8AtGNgP1NVFs2h+JOhWpXjS/CQjb2aSaNR/wCiW/Kuqm3CnVkmRu4nafbrz/nv/wCOilW9uywzMcfQVWoDBSGPQHNef9Yq/wAzNuWPYq/BwbvBRusg/atTv7jP+9dymmeLNrfELQF7x6dfOPqXtxTfgU7S/CTw9Oww01u0x/4HIzf1pPEZDfEzTl7po1w35zRD+lfQYrTDv0OWHxoxtQt7ex8fxC6XfpXiuybSb4M2FE6KzQn6sjSpn1VKl+Hc9yugvomoOz6hodw2m3DOctIIwPKlP+/EY2/E1a8b6Y2q+GLu3t0DXkQW5siTjFxEwkiP/fSgfjWXDq1lP4p0PxVZwPFZeMNOWKXcMeXdQgvGr+jFDMh94wK8xL2+FcesTe3LUv0OvjZkcMuMg8Vc1ELIsdzGPlkHP1qkauWTLJFJavkbhlc9jXLQ99On329RyX2jC8TaRb69oF7o1y7xpdRFBIhw0bdVdf8AaVgGHuBXF3GvSQ2GkfETVWjtp9OLaD4rUMdsID4Ev0WXawP9yYn6dd4j1+20aWC0+z3F/qd2xS00+1UNPKR1OCQFQfxO2FHGTzisbTb+TwtqF6uuQJqXiXxC8c40HSUWRLeJF2CR3faOgAaV9qkqoUcc9mAhLklGXwv8yKr1TjuV9Tup9c0ibVvEl1c+FPBi4++TFfakM42kD5oo34ARf3rZx8vQy2+l3XifS4NPuNPl8MeD4gFttDiURTXUQHAuCp/dof8AnkuCR988lRX8bvoXiLULG88TeAPHP2myz9mnspQRCT1Zfs855PrjOKpC78NfZsw+MPiZ4dVTjN5Zzuqn3aaFx+tdjp2p8lCSXcjm1vI9FhiighjhhiSKKNQqIihVQdgAOBTx2NecWGuaS0xWy+O+iznoItUs7UHP/ATEa2gvxEnieTSda8A6qpGInUTxgntna7g9q855dWb3Rqq0UXdGhj8SfEaScmR7Dwv8irt+SS/lTJPuY4iB7GY9xXX+KtctfDfhy+1q+DtBZwmQxoMvI3RUUd2ZiFHuag8AaCvhrwza6V5vn3CAyXU56z3DnfLIf952J9hgdq5Tx3qljq3xN0bwdcyRKljD/bEkcr7DcSglYEQH7+07pDjoVTPWvYjFYahZdDn+KRn6V4I0+/8AD5/4SvT7e91e+uW1G+uBlXiuW4xG4wyBFCou0jhRSeIZ/EHhPwzd3N7fW3izw7bxs95aa0qrcCEdllC7ZG6AK65JI+au1P49cVy+tpBr3jLSvDkk221sANa1NcfK0cbEQRt7NIN+PSE+tePha9Wdaye71N6kYqJBBoFnpF9aWXhTxGnh29vLMXMPhrUpFnhx32pu3x4J2ny22jnAqT/hLpNHmjtPHGlv4cmZgiXbSebYTMeyTgfKfaQIfTNVtAsbHxpBqnibW9MtLq21qUCxSaIORYxgrAeeVLZeTj/noPSrMWl+KPD4EXh/VE1nSjhX0nXJWk2p3EVxhn/CQOPcV0Vp4apUcZKz7kRU4q5lNomkeCrPW/Fttb2d/rWoXk0tlcFPmeS5cCKBTkjBYqMr1HXpXRzyr8M/hosEGNQ1YfKpIx9t1CdydzegaVyfZfYVl+BdE8Haxr8+q6fpGq6PeaJqDLdaS8v+hC8MefMVFJjLBZMhk243cjPSxrCzeIfiOV5+x+HoyAQfke8lXn/viMgfWQ8cV0wgsNSlUbv5kuXPJJGp4W0lNF0C005XErIhaaUDHmzOS8kn1Z2Y/jWrGrSSKi9WOKZGoSMIOgq/p6iJJLp+i8L9a8WnF1auu3U6ZPlWg3UXVWW3j4VBzjue9cf8QdO8OyaJPrWu2o3abE00F3E5iuIWA48uRSGDE4AAOCcAg9K6ViWYs3JJ5rl9YjXXfGVnpNxhdH0WNdX1V2A2Mylvs8R+jI0p/wCua+tb0nKtiE1/SJklGBJB4k8ReGNF8O6HqVjc+KvEDaebrVhDLHHMkYIG4KQFdtzBQMru2MeoxV1l8CfEuLor6nYnGRuttR098fhJGf8Ax0+4rmdC163t3m8V6xb6g+o+J5fOtbWCzeaeCxjGIUKqCVAVg7dg0rD0rpfEHh3RNfCpqNshuoSGhuYZDFcQt2ZJFIdefQ4PvXdUx6hNxcbxMVSuirdWPjXw0qtGG8Y6agPmf6uDUUHYjpHN7/cP+90rX8LeJ9E1iwuf7Mvle9jby7i0kUx3Fs3dZI2wyke4x6Vk2N9408NFluM+L9MVSwcbINST/ZxxFNx/1zP1q1G3gP4kxMCA2p2ZBZfmtdSsJO3pJGf/AB0+4q4UqFS86WjE5SjpI1ZJI4YnmkYJHGpZ2PRVHJJ+grzxV1SfwtJexl7fXfHl0sMbK+GsdNRD8y9wVh3N/wBdJhWvq3gvxjdxR+G7jXrLVfDlzKgvbu6UxX624OXhOwbJN4ATd8hAY5B60zwxqVn4j+IHiDVBJGkmlH+ybKwPyTW0CHMkjR9QJXAwe6Rp61hCjLBwlUluaOSqNJbHbabFptvp9vp8dslpBbRLDD5YwFRRgD8hUk9nJHhkxInZl6/lVapIJpIDmNsD0PT8q4fbxqaVVr3LcXH4SM/MCD8wPBB5BFczH4TXSb59Q8H6g/h6aZjJPbJGJLK5Y93gJAU5/ijKk9812vmWt0B5w8iT+8OhqCezmiG7h1/vLVRjUpfvKLuu6/yDmjLSR5pqR0+412CTxVpt14N8STvHb23iDSH3Wl47NhI3OMEsSBsmXvhWPWt3UvDWtW+mXd54h8WnT7C2DSzvoenmK4mQDJLMfMYH2iAPHFQapcW+oePIlvHC6L4Utjq+pOwypnKN5Az32IJJCPXy6o+G9O8W3VkfF1n4hudP1fVXa8k0+8BmsvKb/UwtHkGNlj2AtGQdxYndxXqQrQVONSurNmDg72iReBb03Nil18NvC+m6NpN2SZNZ1N/Ourn/AGgisXY/9dZFI7rWynguxu7+PUfE15deJ71H3xPqG0wwH/pnAoEa9udpb3rD1VtFOqxT63a3nw/8RShUXWLFg+n3Lk42u2Nj5/uzIrc8HPNbU2teIPDcKnxhpa3FpuP/ABONHjaWAJ2aWLl4vqN6j+8O2OKVea5qcrx8ioOKdpIyfB/i7UtY8X3OkiS2nt7e8vLaeCK0dTaRwsVidpM7W3YA2+/HQ10vw9jh1nxNrfi14yFRzpNgzHhoYWJlkX/emLD3ES1jazeWmn+DPL8HXEEl14hvWh02aOTzI2ublmZpcgn5VG9zjptP0rZ8ZqnhP4e2HhPw6qx3l6kej6aGPK7lIeU/7saySE9yPejAU0pSrNWtoFR6KJn+Dpjr+uax42kO6G9f7DpeDlfsULMA49PMkLv9NnpXVVBYWtvY2NvY2cSxW1vEsMKKOFRQAo/IVPXlVqrqzcjeKsrFvTQqebct0jHH1qhewwXsElveW8VxDJnzIpUDowPYg8Vo3gNvZxW/GT8ziqVaV3ycsF0/MS1uzgfE2iw+CfD19r3g/UNR0NrOMyLp9s/m2l1K3ypGYHyFLMVXKbTzXVaz48j8P61aaRqej6neSpp6XepXen2/nRWW5ioLoDvwSrn5QxAXJrO12H+2vHPhnw+VfyLeVtavGH3dkBCxKfrK6t/2zNM8AFtRTV/FciyJJruoPPCGPItox5UH0yi7/wDtpXo0a86OH55au+hjKEZT0L83h3wn4zVPFHhfVhZX8gwuraRKoZwOdkyfdk+jgke1Um1vVtA1SPTPGkFvDFcSiKx1i2BW2uHPSORSSYZD2BJVuzZ+Wpda8LW11ff2vpF1NoWtquFv7MAb++2WP7sq+zDPoQea0fDet/8ACRrfeEPF2l2seqxWwa6t1BktbuBiV8yLdyVyMFTypxnOQTalRxseVq0hWnSND19jg1DfQmexuIMcyxOg/FSP61wmv2ug+Er+PRbj4weIdHkjt1litblYLhUhyVU7nhLEcYyzE8dabp2v2LEfZPjv4au2z8q31nbAn67JIzXK8tqRejRoq0XuO0TKt8JJudreH7m2J9GEEDY/8ht+VegjoK5P+wLm48FeHLPw94o8P3uq6Jem4S4Zz9nmRllVo8IzMoKy4HJ+6KvW8PxKX5ptD8K3I9bfVpoy3/fUJrbG4SpVkpR7E05pR1ZS+J23+yNJ3/6seINM3/T7VH/XFaNgW/4WJ4wEnXzLLb/u/Z+P/Ht1ZfjGw8Z6toL2H/CIxpN58E0ciarG6K8cySAncFOPl7c1tz4j+JmroM5n0uzmx9JJ0/8AZRTpUp08PyyVtUKck5XXY1G6V5/8XvGt7oKWHhnwvDHe+MNdcw6bbnpCn8dzJ6Igyfcj2Nb/AMRfGGk+BvCtz4g1ZnZI8JBbxjMlzK3CRxjuxP6ZNc58IvCur2s1/wCN/GaRnxZrhDSIDuGn2w/1domem0ctjq3XOK1zOsqlTme0dvNmOFpuMfNm58M/BeneBfDKaRYu9zcSSNcX97LzLeXD8vK59T6dhip/E2rXi3tr4b8Pqkuu6gpaMtylnADh7iT2XPyr/G2B0yRa8Ua5BoWmrO0L3V3cSrb2VnH/AKy5nY/Ki5+mSegVWPQVzYtdQ0/z/C1jcK/i7W0W88R6rESy2EDfKEjJ5B2gpCvHRnPfPBh6ftZOtU2R1TdrRiQeJ4fDcHwv1HRfDeqNf2ek6vBF4nZJcy3CtIhuvOcYyWV8vg9AV4wRXfxRxwxpDCiRxRqFREACqo6AAdBjpXH6foGgab4pufCcdmttpnibQGsxEo4LW+VPP94xz5yeTszWr4BvGvPB+nNLJ5lxbxmzuW7+dCTFJn/gSH861x8lVhCpHYVJcraZujgjvXna6TqE2heIfDWj2Yl1Pw7rkOs6LE8ojWZJm83ZuP3VLNcx57D6V1vibXrXQbWFpIZru7u5RBZWVuA011KRkKgPHQEljwoBJ4rM8LXWleGvG1vY+I9S+2eNfESDzRACYbOFVd4oF/upw+0n5nbeenAMtpyd21psKtJbFEDVND1l7K0kttV8eatCsl9eNGfsmjWmeFUddgIbYn3pH+ZsAcP8R+F4tL+HGp2ujtM+oQkap9rmbdPdXcLLN5kjd2Yx7eOxAAA4qf4YRJaafq+mzM8uqWer3MWpXMnMl1Lu3JKx75iaLHoOBwBXXou9gm3fu42461niMRL2nJFWUXsOEVa7OVW9Sb4gxX9ndbdN8VaDFd2jcZ82E8ke/lzRn/gFU/CHhvX9N8aa7qWoa9eXNrcPblBJBABc7YApJ2KCu08ds4rLWKbR/BulyzW58/wV4laxIH/PlK3lqR6gQ3ETf8Az2r0eWSKGKSWaRIoolLO7thVUckk9hjJ/Cnj4uNS8eq/EKWq9BwGegzSmNmQqynDAjkYrzrUP7P1ewj8VeLP7Wk0i+mS18PaLp9xJFLdhskTMEdCzOMsFY7UjXJwSafYeGvCajdb/AAc1Fz66he27k/XfcOaUcClFOcrMbq32RrzgXn7Md1CvzE+F5lH1WFh/MVs6Jf21zo1hMLmAmW2ifAkBPKA/1q74D1LS9Y8CQ3Wn6GmnWKie3GnFE2x+VI8bR4X5cZVunHNcVo39l6vollqVp8H/AA81reQJPFmW2DbGUEZHlYBx2rvxlKnUjHmlaxjTbTdkdyoLAMvI9R0oxzjHPpXBaloHhiWIyXnwamjK/wAWk3Nsj/h5csbVX0RtLa7jsPCfi7V/D2qkEx6D4oV5Y5/9zzDvx7xSMB6GuD6gpfw5ps19rbdHZ2HPxMslPSTRrlT+E0P+NVfhrayR/DnQDt3KljGuR2wMdPwqPw5J4ik+JOnrrXhuewaDSrpZLqCUT2bsZIMBJOGBOGO1lBwM81L8NZ5YPB2niNiAqyJtPTiRh/StqtJQw8Y1USm3NuJrXVvbXVtJbXVvDcQSjbJFKgZHHoQeCK52x8N6j4cDN4L1ubT4AmF0q9BuLHd/sgnzIh7I23/ZrtjJa3X+szBJj73Y1XubWaEAkBl/vDpXJGNWkuek7ruXeMtJIwLL4jR6fMln4605/Dc7FVW7Z/O0+Zj2WcAbPpIEP1ru4pIJYUmikjkiddyupBVge4PcVzTqkiNG6K6MMMpAIPsR3rj10NNH8e6Ha+D7mXSJb+4e41O0hfNrLaRr87eScqjF3jUMgU/Mc5r0sLj3UkoSjqZzpWV0dv4y8K2PiaG2Wea9srqzkM1le2cxjlt5CpUsOqtkEghgQQTxXG+KdI8VW+mzafrWlJ4x0KVFEzWA+z3wwQQWi3BJBkDlCp/2a04PidYxzXE1zoOrxaJHdy20WrwxieBhGxVpGVCXRNwYB9pXC5yK7TStU0/V9Piv9Lvbe9tJhujmt5RIjj2I4rrqUqVf4tWjKLcdjhPDOo+GNZ1e+1fR7lJNTljit72Jy0c8YjLlVeF8MhBd+oHXvW+8ixjLHA9xVrxR4T0DxJABrGnxSuhDRXKExTwkdCkq4ZT9DXIXOg+NdJnjbT75PE2lHO2LUGWG+j4yAsoASQf74U8csa8yrlkt4O5vGujrtK2y3KyBgVQFsj2rnNf8KaPquqPq0aT6bquCE1HTpTb3A+rLw49nDCk8KeLdFaSfR7xptJ1uT5Rp2oR+RM4HGY8nbIOvKFhxW6QR14rmqe0oQjFaPcpWm2zldT1LxFoX9nnXk0vxRo4u7eFriWAQ3lvJJIqRy4AMb4ZhkgIRnI9K1Y/l+IXiVc9Y7NsY7+Ww/pVD4lkr4OnlH/LO7s5PptuojWi42/EjxD72di3/AKOH9K6HWnVwknJ7MlRUZqxrUUlFfZnhgaqJ/obLEsf+js+EEceFhABJLHPQkHnHBIHvVuobyeG3h3TMArMEGRncWOAPzNTICK9v4bS3jmZZZxKwSNbdDIzkgngDrwCfwqa3mWe2iuI8+XKgdSRg4IyKyp7a6t/sF99lMtxHcRSXEEEw2KFVlPlhyoAG72zSW2kSPCkk1noMMrDc6DSlJRu4yJOcevtWMpzvotClGNtzG8Q6ha6v458L6PpLnULzTdZW81BbYF1s4hbzANKwG1DuZcKTk56VV8T6Npmj6pqH/CSeLL1rXV9QkvLfQNKiZLm7Z1UFGZCZHX5P4di88mq2hx+MPAz+FPDcV1oj6G2rCzLW9qwuruNlkcNJk7UYEDJGSeuV79F4Us7a113xVcxQxHUZtZlEs+0bwnlxlVLdcAHgf0rwJSp0aTa1V/xPWV27FXTbLxRJpC6fo2kW/gHQNoEMdrFHLfkdyRzHET9JG75FaXh7QNB0ESzWEKm6uMG5vJpTLcTt6vIxLH6dPTFdJZo81tJCs8glXDKWOR9MVTMkvmZ+ywh/+emf8mvPxVV1eWXN7rNYJLQ5vQrtfC/j6SxYldG8TStLCzAgQagFy6ZPAEqLuH+0rf3qlvII/C3xBMabk0vxO7SRqFwkOoImWHt5yLu92jbu1aHiCxfVNJms52Vi2HjcJzDKpDRyDnnawU/nUbxw+Pvh9Pp925tL1m8ppE5ayvYmBV1z1CuqsvqpHY114ZrEUHTb1RnNckro1v19xSxo8jhY1LH2rO8D6h/bWgi8v2SC9tpXs9RhXqlzGcSKM9ieV9VZT3rcku1RPLtV8sf3scmvN+rqH8R2X4m/PfSJynjFU8Kazp/jhz8kAFjqyq3AspGH70/9cpNreytJTvibD/YWpWPj22Y/Z7ZBZauoOQ9k75Wb6xOd2f7jSe1bVzFHdQywXMazxSoUkRxkMpGCCD1zWV8M2aLS9Q8Dawwu20oCGB5G3NdWEgPks3qQA0Te8fvXo4SrCtF0bWMJxcXzGpdQQ3VvNbXMaSwzK0cqMMh1IwQfXivIPhpp9rpM/iP4E+IHa5so7d59IMrbjPps+QYxnq0TEj6EGu98ESXOmyXvgzU5nlvdF2rBM7Za5smz5EvuQAY2/wBpCe4zz3xy0C/n0zTvG3h9ceIfCs5voAuAbm3x+/gPqGQHAPcD1rgjB06kqUn/AMP0Zs9Y8xyH7Kej6tpusePf7Zv/AO0JrDUYNEiuv+ekVrGVT8QrID75r3avJf2WNQh1rwDrPiC3DiPV/EuoXihhhgruNoI9QAK9arScXLEtvpq/kiW7UzlviiUk8KDTXUsNUv7PTyB3WW4RW/8AHQ1WLCVrv4o+MZzylqljYpx02xPKR/5GFN8SeVeeM/BekSAnfqcl8celvBIRn/gbpUfw9n+3Q69qxHN9r96yt/eSOTyE/SGrbthHL+Zgo2nbsdPUN6/l2VxJ/didvyU1NVDxHL5HhzVZj0jsZ2P4Rsa8+HxI1bJ/grGY/hD4SBGCdItnP/Aowf61n6q+/wCME0YP+p8OxnHpvuX/APiK6P4e2/2TwD4etSu0w6XbRkemIlFcN4putR0b4sahqzeGde1KxudHtbWKfTrTz1DpLOzhgGBBw69q+kxcZTotJHHBpTOuBIII4I7iuAm0O6lsfFPhCwTFxaXCeI/D5L/8tWkMjRj0AnRwf9mYCtRfHenBttxoXi21PfzfD91gfiqEVjeJvGmgWfiHw54itry6S4s7z7JcQS2c8LS21zhHOHQZ2OI5PYIa8rBQqU6tpR0ehvVacdGdvoWoR6totjqsKlI7y3SdUPVdwBKn3BOPwrKude1DUNak0LwdBb3uoWzhb+9mJ+y6fnHDkcyS4PEa4/2iorH1Lw7qehw61b6t4gtdC8CQ3E2oSXqzkXTwykSPbhukSB2cbgSzBlC4PNUtH1LRvGelW+maLfWXh/wWiAJYWt3HHd34Of8AWbWzDGe658x/4ivQ6LCKhJ1Km3Qn2ja5UW9HdbfVb6x8Dz/2rrMrlNb8V3yiRUYE5hixgM6k8RpiNO+Twel8M+H7HQbebyHnury6cSXl9dPvnupMY3O38lACqBgAVo2MNrb2sdtYxwRW8ShY44QAiKOwA4qfa2MhSR7CuXE4mpV8kaRgogiGR1QDJJwKuX8jRhLaNjiMDcc9TTbBVj33Mn3UHHuaquxkcs3Vjk1C/d0vOX5BvO/Yr3Npa3QxdWsFwP8AprEr/wAxXJeH/DGg6t8WPt1loem2tv4YX95Pb2qRma9lThCVAz5cbZI9ZV7rXQ+KdYi0HQLvVZY2mMKgRQr1nlY7Y4x7s5VR9a1/h/oMnh/wtbWlysZvpM3V+6E4kuZCXlbntuJA9gK7cspSlNzeyJrysrGh4m1az8P6Be61fSeXa2MDzykDJKqM4HuTgAd815rqk/iXUNEgHjTwhpnirTp41mltrOPy72zc87VR2xJtzjcrI3HANXfi/q1pHr/hrTdcc2Ph8TG/u72VWWB5omXyIGk+6uXJc7iM+WoB5xXTxsrxpIjB0ZQyspyGHqDXRjcXKjKKijOnBSWpxHhzzLiG5TwB4rXVGgI36F4h8wT2o/ubyBMg9N6yD3qh4gtr7SvDS2PiGaDS9b8dat5GoS/ahssrVUP7mOQ4BPlJsHq8rEVr+OdOtPEnibw/4YW2hN5JMNQuLrbia1tIGBYo45Uu5SMeoL+lOg8ReKfEU17qdhpmhax4VkuXtraxugY5poo/kaZXO5DucPhWUDaFO4Zp0p03TdVrlb0CSlflvc6yGOOGFIYI1jijVVRV6KoAAA/AVm+LNYj8P+HbzVZIjO0ShYYFHzTzMQscY92dlX8a47ThosepfYvCusX/AII1l5GZfD+sQ7rO6b/pkm4jHvA4HcrV/wATx69a29vr3iHRPMn0NDc21lYXYkivL1v3cQQNtYhdzHBGcsMZwK5Fl0vaJ3umy/axtbqbsDN8PfhdJeTLBcawQZJQPlW51C4fp9GlcAegx6U7wlpEmk6JHZSXQmnUvNfXbD/XXDktI4HYFifoOKx9LvtT1/XdOtdbjVoNEtI5b5guEfUZY8lQvYRI2fZpB6V114Njxq4Atx2HTPv/AE96vMaib5OiFSjbV9RYd0iJ8o3NjA9T2q7flYoo7VOQgy3uaTTlVS9zIPkiH61WlYvIXbqea4lenS21l+RpZykUtZ1Cz0jSLzVdQk8q0s4Wnmf0VRk/578VwOuwalpfw5ibXIby1PivURc+JLqJGkGm2pQHyTtBIXy0jg3YwNzsTXR+IEh8QeLNL8Lu7C0tNus6px8hhjYiGNj0+aUbiP7sTVQ0jUPGmvm58YaHr8UFneSn+zdKvrcPazWqjakjFcSRu+GfcCRhlypruwkYUabqVHa+hnNuTsugnjqxuvEmk2V54SSGe6VGNhqtrqYgFozBcEbQRLGQOUxg4AxzkWPBmh3mla1qc2oaNYNPcXM0w1iOUGW4R33KjIRuXAwu3JUBBisnVW8Ox6qLjUob74ba7MFUanasj6ddNnhXbHlP9JFR/Q1vz6n4l0G1EniXRhqVmGH/ABM9EUyps/56SQE7099nmAe1ZVMLNQ/d+8hxlG/Y6SsbxL4d0XWRHc6jCIbm1UtBqEMhhuLXA5ZZRgqAOcHjjkGr2i6rpmtWCaho9/bX9o5ws1vIHXPccdCPQ8isTxwzapNp/gy2w0+tyFbrnHl2KYNw/wCIKxj3kHpXJRhN1VGOjNZNct2V/DPjfUtI8AaXqWtxan4hudVvnj0mCCCMXtxaDLJK4BVCfLUyEjHDKMZPN7UpfBPxA0uTUrGGe91PTvlBsSbbVLJuhABKupH91uDjoah0V4de8XX+vQwRDTtLVtH0kr93CMPtDqOgBdVjHtEexrQ8QeG9I1zZJewOl3Ecw3ltI0FzCf8AYlQhh9OQe4NerUx8YVHTkro540m1zIxLK/8AElhGxsH/AOEysbYbblAi2urW7ejwttST/wAcPoG77vh3xDo/iCOVtLvUmkgbbcW7KY54G/uyRthkP1FYVgNSk8aWXg7X5YfEUUtnLeRapj7Nf2SIwC73jADBmOAV2E4OQQDWF4f02Tx740vro+K9D8T+HYCFtJrWVrTWNMdcjd5kaguGORzhWAUjPOSeCpV489N2uNVZQdpHp46570y81WPSNNur+7n8u0tYXnmJ6KiqSx/LNYBsvG3hpZBKB4v0yNCRNEEh1JfZk4jmwO6lCf7pNY91q2m+P9T0rwvpNwJoWuBd63DIrRTW9vCysIpI2AZC8hjXDDlQ9cVPB14VlF/ei3OMkRxW0lzoekaBJvttT8bXsmtauJFyYLQbXeM+ny+RB+Jr0S6tpYGJZRtJ4Zen/wBauT8KebrHiDW/F1yBtvJvsWnDdkCzgZlDAdt8nmP9NldbbXUsPyghk/unpV4yvSqzcZ6JbNf5ChGSV4lSeGG4gkt54o5oZFKyRyKGV19CDwR9a5yz8Oal4cLP4I1QafAQSNIvAZrEtnPyc74fT5Dt77TXamO1uv8AVN5MpH3T90msXxbqEfhnQb7WdQRvIs4TKQg3byPuqPcnAA9SKwhGtRd6crotuM/i3MP4c2HhrWPFGo62nhVtC8QaXcG1vo4pd1s88kSsZE2nY7bHA3bVcBiCOad46a/0/wCIlp4g1HRtTvtFs9OaG2msohP9lmkfM0skY+f7iooKhsDdnrVyxZvh18JmurhJLzVAhuJkHL3V/cP9weuZHCj0AHpXOaT4e1Hw3bWy6b4x1Ky1goJr9rg/arO7nbJdmjc5QFs8xlOMda9qtKPKoT69jmim9UddoWsaTrliL3R9Stb637vBIGwe4IHIOexxWrYR+bcqp+6OWrzvXWsrkQ3vjbwlPZXinK6/4Xkdyh/vNsAmVfZldfU1q+G7rxOum/bfD+saR490WRSBcLMtvfKfQlf3UhHuIz6150cAuZSjK6Rs6umu5197L51y79s4GPQVDXPaR4v0a+v10u4NzpGqtnGnanCbedvUoG4kHuhYVb8Y6hcaT4X1K/s1DXkUDC1U9GnbCxj8XZR+NcFSM3UtJas1TVtDlLvVrz+w/F/iKxmj+1anex+G9DbHGVYxGT/v7JM30jFdzp9rDpum21jDxDawpCmf7qgKP5CuWg0ZbDXPC3hhJEa08MaWbu5wP9beSgxI/ueLlvXLCuuVTGRLIuZD/q4+y+/+fpXZjbe7SW0TKktGwLS4yLWTHrxnH061zfii5NhrvhnXbaRV+zamtjd54/0e5/dkH0/eeS34V0e2XJb7RJu+vH0xXM/FS5a28E3d1Jaxu8dxalWB7/aYsH25xWGHlFVYtGk1o7l7x1Itp8QPCmqW2MXYutMu3AxlGj86PJ9niOP98+tac9jYXPNxY2k3/XSBW/mKi+JUtxbr4ekKJKW163TYowSGSQHH4E1a+WJRJFzAx5H/ADzP+H8q68yg/acy7GdFq1jFvfBng+9O668K6JK3qbGMH8wKzh8M/Aq/6nw9FanOR9nuJocH/gDiuvqjr2qWeh6Ld6vqEjJa2sRkkKjLEdAqjuxPAHckDvXnwnUv7rNuVHIXfh+KPxZo3hzw3rXiCwvJHF9dlNXuZUis43G4FXcrmRsRjPq5/hrZ0LVYdc8ReIPFKMkekqqWFncMwCzRW+8yy57J5juoPpHnvWHNY6jDph0JrjyvFnjBzdatKuQ9jp64Uxpj7pVCsSnu7s3rXOeO45PHXiKL4Q+GXNn4c0xI28TXUB2hIhjy7JD/AH2ABb0A969OsmqSoyeu7Zzxs3zIf4GS5+KvjWP4halAY/CmkSunhi0kUj7TKDte+YfhtT069ufXJ5o7e3kuJpFjiiQyO7HAVQMkk9gKSzt4LO1itLWFIYIlEcUUa4VFAwAB9K5XXDB4m1e50+5mSLwtoRFzr0+8YuJEXetrkfwqMSSeoKr3auKMHianKtun9dzRtQiUY9WmSCHx5fWDz319mx8IaRIux3Dj/XvnlWdV3Mf4Il9S2em8K6N/Y9hJ50wutSvJjdajdhcefO3UgdlAwqr2UAVlzazpWs+KPB3iuxkeax13S7i3sTIhGx/kmHB+4xVXB7/IB2rq/wCVb4+ThalHRIVLX3nucv8AER20+y0zxNEoL6FqEV1Ix7W7fup//IcjH/gNUZdVs/BfifxVp9xEz29xNDqmmQQ4aW7kuco8MQ/iYyxkgdB5gzxXR+K30qPwxqh111j0s2ki3bN0EZUhh7nB4HXOO9Ys7RaR4J8LeJ9T8Pi68VwWNvpdgbkYMc1xsQeYefLBIXceoyQMk4OmChGvRcJ7JiqvlldFPzNU0TU4Ly5t7TUviFq9uVs7PObXRrTI3Fm67Mgbm+9I+FGFHyx+JfDK6L4EvL6x87UdasrpNckupeZry5gIclsdiisiqOFUgCuj8K6EdHhuLi8u21DV75xNqF84wZZMYCqP4Y1HCr2A9SSdkhSCGUMpGCD0I9Kwr4u8kofChxpdZbnPR3kCfEiQ2y5s/EWkRanbyDo0kREb/iY5ID+FdjGBYQiZ8GZ+FX+7Xktqx0Twdpt1MZg/gDxAbKXd1exl+QH6CG4ib/tnXpszu8hZzk5P4VvjHClL2iWr28iafvLl6I5C6tZ77xX4s8NyYMXiHQhdWzHgGePML/kDAaytO1NPiJp2mabNMtrpaadDqPiUk7QoIyLUk9AzLIXzzsXHG6trxpImm+IPCXiAswNtqy2TKvV47pTEQPo/lsQOyVj/ABCtfDnh023hGONtI0LU7ybVtdujDIUnBfcYTIqkDzHI3Akfu0I6EVtQ5a1ONSeriTK8ZNLqa3hpH8R6wPGt7GEtjE0Gg2uMLb2hP+ux2eYYP+ygUDq1dUPxrC0fxf4R1Zlh0nxLot0+BtihvIywHT7uc+nbtW6PmXcpBHqK8mvUnUnzSRvBRSSRkfBcY8J6pZsMCHXtTi59DdSMP0asr4POzfC/w8GILR2YiPsUYr/Stz4V4jk8U2oyPK8QTt/38jik/wDZzWH8JY2t/AltbtwYbu9i/BbuVR+gFelj3fDwf9bGVJe8zrDVLWdJ0zWtPew1ext761frHMgYZ9R6H3HIq7RXjqVtmdHLc53w1/aPhrxjpnh6HWLzUNI1KK4aGG+PmyWbQqhCpL95kIY8PuIxwayNGNldahqx+GviKKS5t55PtXh3UiwhWQSMHaIn95EGYN8y7o89hzWvq77Pib4G5/1k1/H/AOSxb/2Ws7R9B0nX9Anh1C3JltdY1EW9xExjnt2F5Nho5F+ZT06cHuDXtQrr6vGVVXuczh7/ALpraD4ltdSvn0q6tbnSNaiXdLpt4Asu3+8jD5ZU/wBpCR646V0dtdzQ4VG3J/dPNcFrq3lvpL6d4701/FuiRspi1Wzg26haf7ciR4ORx+8hw3GSneprC71zR9MXU7e8/wCE18KunmW+oWZEl/Emed6LxOF/vJh+OVY5rCeGf8TDyK59bTR3+21u/uHyZew7E15fLqlx/ZuveM9PZDqWs3S+HPDbEHCxrIymX6GTzpSf7sa1reKPEkN54Ojm8LX9vdXetTLp2mTRtuXzpMgse48tQ7sOo2HNS6aIX8dwaXp8cbaP4QsFs1Ujg3kqL090hwPrMa1wzjGLqzVntf8A4BE1d2TNnQdLtNC0Sy0exUrbWUCQxjPJCjGT7nqT6mqN94J06OR9b0O6u/DerTSAtc6aVVZsf89YiDHIPcrn3FdUsNrdH9wxjfuhHB+lQ6kJZJlVT5FtH8qNgHefb2/nXPThUpc1S9+3qaSak1Gxz9v4k8UaX5//AAkWlw6pp0BGL3SUbzcYyTJbkk8f7DNn07VveG/EWieJrP7douqWuoxglQIn5hPcOpwVb1DAGqoaa1m/efOj9do6n1x6/wA65vU7DS77xlZzWot7NNKxqGqX8RMcioQRFGXGMqcFmB4CpyPmruwuMnUfLJGdSmlqjt9Z0bSPEFjLpeuaba6hBgBklQMuTnle6n3HI9a5WTwb4h0NJT4U143MGB5Wm60XnjTH8KTj96g/3vMA9Kp+H/FfjWeL+3E0HTL/AEC7LTWdtbzNFfrAT+7c7/3cjOvzbcoRuAya6jwv468PeILk2FvcS2eqKu6TTb6I290g9fLblh/tLke9dd6Ve8XZ2IXNE8z+JXi5bXwXqen+JdJvfD2oOsawfaV321y4kU4inXKN04DbW/2a7q6IX4layv8Ae0uxf/yJdCuwuIobhCk0aSRt1SRcg/UGuZ8VeD7zU9VXW9F1+50bVEgWBiIlmt541ZmVZI264LscqVIyea554KMaTp0+pUanvJss0UUV9MeMFVW3vqf+ruUSKHIfcBFIWJ+UjqWXb7D5u/a0apRxqusXUwhjV2giXzfOJZ8F+Cn8IGeD3yf7oqZAXD9TTXYIB6k4A7k+1K7BVzyeQAMck9hTeYjlgGuGHA6hR/n86GwRzvjaQWtz4akb5rhtfs146Rq5ZPy+b8aj8HqYfFvjuAsSRrwk57brS3NP+IzLa+Go79iP9E1OwuSx77buLOfwJqfSdPkj+IvjPc5SG5ms7hApwW/0cRH6DMdfIz97Dy9T3FZSXodDay+TcK6noeR7VJqcawzs+VWIjfuJwAO9Yl/qGnwX/wDZOn2Eup6kQN1vbDPk57yuTtjH1OT2BrnvEdlEl3bHxjPP4iukxJbeF9M+eGPB/wBZIGI8wDu0pCDHC5qKOEnVpuL0W4SqKMrotDxDqXiOZ7PwLYx30YYpLrNzlbGEjIbZjm4YeifL2LiqfhrxJ4X8L61Jp66rqPiG81K8jt9W1hY1+yQXJG2JGK4jQk4QKm4g43HvVybRdb8SqF8UXUdhpKkeToWmSFIig+6J5Rgyf7i7U9Q1bOpaHpuoeH7nQJbWOLTp4TCYoECBFI6pj7pHUEdCAaI4mhhmo01fzG4SmryMzxNA3hjxxaeIIQ50rXXjsdSA5EVxgLbTn0z/AKpj3zGT0zXSnOaxPCk0fifwZqHhfXtz3tkrabqqZw7Nt+S4X2dSJAR0JPdTR4Uu7s28ukao+7U9NYW9w2f9bwCkgPcOpVvqWHaqzGjzWrR6hRlpys2q5jxus2kXll44sIXkudIDLexxrlriwcgzJ9UwJR7oR/Eava/4ksdJu4NNSO41DVrgZg06zQSXDrnG8gkBEB6uxVR69q5rxLHGGhb4j3p23HNj4S0aRppLoA8GUrhpvcfLEBnOetc+Co1HJVFou5VSStY6X4nq1hb6f4605RMNLH+nCJdzXGnyY8zbjrsIWUeyMB1rYieOZFkjdJYnAZWGCGU+nY5/rVLwX4ludU1W+8Oa3oUOkXUECXFrbJKJUltG+TqAF3KwKsoyACvJBrG8HxL4e1S/8Cyylhp4F1pm4f8ALjIxCID38tw0fsAnrXdjcOqtqsHbzMqc+X3WjifhzaJ8N/inqfgBmEeg69v1bw98uBHKD/pNsp9uGAP8OfevXq4b41eELrxb4SV9Hk8jxFpE66jo1x3W4j5C/wC64ypHuPStb4a+Kbfxn4L0/wAQQx+TLMmy7tz963uFO2WNh2KsCP171xV6inC9PVPRvuaQjZ3kTwwCb4uaRcM3y2GiXsmPeSWBQfyVql+GFlZr4B0dvtSxtNAZ2Hq0jNIx/NifxqKO4S2+Kmm28+VXU9HureF+3mRyRuVz67Sx/wCA1B8NrjzvBtjbsrJPp4bT7lGGCksLFHBH1XI9QQa0lNRwsLxuhWbm1c7D7Arf6u6iaud+J9vNZ/DbxNdbkKx6TcscH/pk1alcp8Y2/wCLV+JVyQH0+RP++vl/rXPTnRc17nXuXaSW56Toy+XpFnGP4LeMfkorzzUZfEWqfELxFY2nivUtJs9Phs1gitYbdlLyIzOW8yNif4ehFelwLsgjT+6gH6V5Ze6ouj6x8R/EDQGdLCSNzGrYLiKyjcrnt9417ONnKFL3N9DnppOWpY/svx9GxMHxKuHHYXGjWz/+ghaqeItR+I3h3wzqmsyeKtE1JLC0kuTDLojRl9ilsbkm4zjrj8K0/B3iJteGowzWkNtcafOsM/kXIniLNGsg2uAMkBhkEAg/hVX4uf8AJLPFQ9dJuB+aEV5KxldSUXLqbunBrRFjxP4i8STaxp+iaLpGgXYuNJXUbldUkkVQS6qFXardyTyO1Y09vr8p233wn8A3wP3il8B+j239a25I8fE4r/zw8N2yEf700v8A8RW71/GurFY2pSquESadJSjdnns/hfRZITcX3wLsDtIGbC+tyc+3MZqimmeEYJgzfCLxxZEdDa6gcfgI7r+leu/d0kbv4pf8/wAqp85469qzqY6UFG8VqriVLmOBtbzwyieX/ZvxW0uPPIc38ig+vDuKS51zwTbAibx/4008+lzazDH1822NbUnjjwyvi1PDf9p232xkb5fM5EgcKIsY+8c5/CtrXdUi0fRr3VLosYbWFpWUHlsDhR7k8D3NS8a20pQVxqnvZnOeD9N0PxVq1vqVn8Qr3xRZ6PciZrOSOBUSfafLaTZGjZUEsAeM4PYV6Pq+pWujaHd6tfSbLSyt3nmfqQiKWJ+uBWJ8MtEuNC8MD+1MHV9Qme/1Jgdw8+U5KA9wg2oPZBWB8V9Uhl8Q+HPB890LODU7n7VcyyttSZICrLbKTwXd9ny9SivXs+7SpuVrGG7MzSX+I76SurzXthqbagrTT6BqcAiihRySsSTIpKlUKqd6uCQTkCs7TV8PrdDTdAvdQ+HOvTyFxpl/GJLK4Pfy0ZvKcH/pk6t7V6MeW9ya5b4iWg12ysvB6LC8uuT+VJvAJhtkG6eQZ6MF+UHszrXjUMZOrPkmk0zaVNKN0zK8Qr4m8LeD/EXiHW57JNd1SWGwhurCGSSDTrXO0SsSNwC7pZST0ZgM9667QxpcOhWcWjT2z6bFCkds8Lq8flqMLhhkHgetc9da54gvPEd9/wAIrq9hZ2GmONMtNPvoN8GoSxjMxDKQ6hMqmVyMq2VNZ11ceE4L2PVdRhbwPq9yBH/aNlKj6fK4Ygq7geUx3ZGZFVuwNdVejTrpU4Stbp0FCTjqzqPEk2kjRbybV7a3vLdIiY45QGV2PCqM9GLEAd+eKx7RLjw5oVpZaxNcXx0C2W4ncuxS4vpTiGFMkk7d2FXtuQnnFaUXh7XNa1TSp9cbTLnTtPm+2JLZOcXkgGIt0ZyFC5L5DEEqmMYpkv2PUvGTaHE1wYtHY313Kekt5MD5ak92RMtjtmM/S8PTeFpNyJm1OSsZF8uj3WpSzNdX/gTxDcvtknV1lsrqU465zFJz6hH+lWpNa8U+G42tfFWgrqFlsymqaPG0sSqMZaWDmRBz/DvHXoK6Z7eGRWtbi3jJC9NuVZemfT8K5/8A4Re+0i5e+8Ha7caROzb5LSZfPsZz2BiJzH9Yyv0Ncn1mjWdqsbPuackl8L0On03VtM1PRLaTRdRttQs2UEzW8gdSfQkdD7HB4qO7uLeztJru7mWG3gjaWWRjwiqMkn8MmuD199JWeK/8X6DeeE9VUHPiLQpC9srf3pWUZC98TxlffvWhJ4d8V+Irew0m61bQtb8L3M8U11qdq/ly3NsnzeS0a7kO9goLKwG3dwM1VXByrSTpyuvyQRqKKt1M4WmozeFoLOZTBrfjy787UCrkPaaaq/cB/hKw+XH7PMT1rvrZbeGJLS3EaLAiqI0x+7XGFGB0GBj8K5LwbqVn4l8YeI9e+0RG4t5DpdraZ2zWdtETkvGeV8yTLjI5VU+lLofhrxBZ+MdQ1K68Vajc2rpB8jwW4WfaJdyNtQEBdw5GDz3rHFtTn7O9lFDpXWp10sUU0TwzRpLFICHR1DKwPYg9a5uLwvcaIu/wTrE+gnzDIbJlNxYv6r5TH92D/wBMmX6GunorjpVZ0n7jsaSipbnnl/Poy6kbzxdpNx4I1mVfL/t/SZy1lcE9PMfG3r/DOnsCauX9jqXhnSr/AFa48Qx6t4l8QNDo+j3kFsI1ijYEqyoCVyMyTOw+U7RjAAFXviEbjUre08HWDFbrxA7W0rgE+VaKAbiQ+h2fKP8AakX61HosdvrPjOfUrSNI9F8ORto2kRqMKZVwtxIB0wNqRA/7EnrXrwxC9i600r9PM53D3uVbHQaHplpouj2ek2ClbW0hWGIE5JAHU+pPJJ7kmrhwBksAOpJ7ClrmvHsc2q21l4StZPLm1ybyJ2DbWjtFG64ce+z5B/tSCvIhD2tRRe7Z0tpI5+PVL+fwre65YzeTq3jW9TT9DbZhrexUECX8IxNP9XUeldTe+EfD9zDYIto1rPp0ax2V1ayNDPAqqFAWRcHGAPlOQccg1V0v7LrXjnUNWtomSw0OM6LpygYj3DBuHUfUJFn/AKZsK6auzGVeWapwduUzhHS76nOR6t408MFzeRt4w0lcsZIgkOpQL6FPljmAHORsbnoa6rSZtG8U6GNZ01t9vqtkFS7ijMUzRMCBywDDGTjI4rlPiDdXJ0mDQdPYDUdcnGn2+c4RWBM0vH9yIO31AHes6/0qw8U+K57KFrm00fwtCmn6dLY3TQOl3hWkZChHCIIk5yMlwRXbhsVJUXUq7GU6fvWiWbfS/FngfTobC1tB4o8P2cSxQ/Z0EWo20SgBVMfCTgADldrHH3Sa2fD2vaP4ggkl0m+S4MLbJoiCksDd1kjYBkPswFUrHVPG3h/dFqMI8WabEmVuLVVi1EAf3ouI5jjuhQn+6TVo2vgb4kw/a7SbOo2bAG4t3a11Cyf+6/R0P+ywwfQ0p4SjiFz03qylUlDSRrfrXP6z9o8QeNdE8MtvfTrE/wBsagc8N5bYt4j9ZMvj0i96a8HjTw0jteRr4s0uIZW5tVWPUFH+3FxHKR6oVJ/umrXwzjmt9H1bxhrkUthNq0zXbRXQ2NaWkS7YUYH7pCKXI7NI1ZYPCVKNb3tgqVIuOhF4xmh1n4g6ZobRs9tokI1e6bPyiY5S2U+pH71+ehVTWXdTNcXbzcgs2RnsOwqDRre+vL3WNf8ABms6B4v0rV7s3F5EbjybmE7FQIsi5XCqoAV1Ujnnmqs2t6XZ6gLPVvtXhu9MgVItYjEUcrdhHOCYn/76z7V3axrSnL5GejVkdQmmXtqiPZ3RV8AspOMnvisG90XTm1f+07iwn0zVen9o6bK1vM3+9t+WT/gQYe1b66leWjBb63LKekid/wCh/SprrU7OSxlaNgWwVCMOcmuGMq3N76uu6NWo27HM30uuXGntp+vaZpfxC0gglo5YY7a/jHsp/dSH3BjNJ4a0nw14g1Swg0fxRr1rb6Jcw3l34b1EEyRsmTCD5o81VV8EYZkO0AVbsIfOu0jzgE5Y5xwOpqkZfLsPEvih5pYLvXLuLQdHUnlURjErD0y7zSeyjNd21TllrZX9DFarQmXUk8J694g1jxjBc6c2p6hvt7x132ghRRHApdc+WQoJO8KAXbmuwtJIrmBLqG4juI5RuWWJtyMO20jtXOrpHinQ8t4a8QC9t9gQ6Zrm6aIgdkmH71D/AL28e3asa6tdB/tKS5utP1b4d6qwG/UrGRGsZT6MRmJs/wDTREPvXn1KdLFu8JamsXKG6PQK5r4jrHc6Lp+lyY/4mOs2FuB6/wCkJIf/AB2NqtxRa3YWpmvLC18RWe3dHeaZJiZ09TEx2n/gDfQVnLNpfiTxl4cTTbx3bSribULmzkVkljKxGNA6N8ycy5GeDis6OCnCquZaFyqxknY2viZc7fEXgmyHLS6y82PaK1mbP5lfzraN0m7fJbqwI+cL/F749a5vxDPFqPxc021Ubho+jTXW7tvuZFjT/wAcik/Otz+Va4/ESjWtHsTShFx1LCw2TIJIZykTdN38J9PpXEapdadqXiK+1HVLoL4X8HH7Rdtt/d3F8o3AA9WEIwdozmR1HVMVf8TapdQ39p4e0UNJrGqhwqr0t4RxJct2G0EAD+JiB6453Wz4b06wjU3C2/gXwfuuLpiNwur1Pm5P8exiWI/ilYD+Gqw6p8vtnCz6W6kzuvduYnjDxBrnh7Rv7Qt7dLn4ieNrlbfTbRx/x6R87FK84SCNtznGC7Nng12vww8GWXgbwtHpUEr3d5M5uNQvpCTJeXL8vK2fXoB2GBXLfB/RdT1vWL34reKoWj1TWIxHpNo/XTtP6ouM4EknDN9R716VqF5a6fYXF/fTpBa20bSzSucKiKMkn8K4sTVlJuO/fzfl6G0VfXoZHjLUtQtbW203Q41fXNUl+z2IddyRHGXnkH9yNfmPqdq/xVhW+j2V/dx+DNOlMvhvQ5hJq8zNufU9QJ8wpI3cKSJJPVmRegIqISa2mdWjQW/i7xRGYdLikwRo2nLgmVxn73Idh3kZE6Lmuw8P6TZaFo1tpWnIywW64Bdtzux5Z2buzHJLdSa6JNYSjyL4pGaftHd7I4S9jmsfCXiayhRHuvCGuprdiijlbOQ+cwA9Nkl0n4V6VGySKskTB0cBkZejA8gj2rnp4rK3+JVotygMfiLS59NlGOJGi/eqD2+48/5VzHh66utU0Sx+HGkXR+32aPY6zdhyTY2sDtCTnOfNlC4T2y/8IzVSi8TTpyW+wRfI2aF1qOl6xcXniTWmk/4RDw1KDDgbl1K+QgZVeriNwFQdGkJ67RmtBeeMNb0fxjouvGNtWk0+LW9EtlQKbbklbfI5do5Ik3N3Zz7Vo6NFY+JtVs7qxtUg8J6ATBokK/6u5lXKNcbehRMFYz3JZv7pq94hc6X4z8K+IkjLAXbaVdkHgRXWNpP0mSL6bj61vCvClUVCO3Uhxck5GvoeoRaxo1jqsHEd7bR3Cj0DqGx+ta9lAmw3EwIjHIB7muT+Gdolg+u+GHykWianIIsnrbzfv4sewEhT22V1F7cee+B/q14Vf6muCVKOHk5S+Ropc6SOUuo1vPH+r+H7qFfsHijQn5I486EmNh6ZMcsZ9fkqfwFqk2seDdL1C6Qx3TQeVdKf4ZoyY5M5/wBtGql8R3/s2z0vxSqsW0HUYrpwnUwPmGYfTy5Gb/gIrMv9A1i48a+IPB0AuLTw/qVyur3uo52KltKuJreNuzvJGxJ/hR2PXFdKjLGUI90yb+zkPXV7K5luviFfB7jStJdrPw7a4x9su2/dtMn97ex8pD0C726HNaOmxfEqGNJZvG+jz3BUG4tZdHDRxueSiskiNtHQE5OBmoNJjtPFOqQ+Io4TD4d0yJrbw9bJHsUjG17pQP7w+WPjhAT/AB1wejXuoaHbR6HpDPHosVxbx3fia00p47oQsspIlR0O6VXWNWkAIAlyQpqqlZw/dUX8IkvtSO5GqpdT+KbLxr4T8NX8miaUmph7WHeLiNhLlSJVyjZiPc9etYFtZeD0jttQ/wCFQ+KNMWeJZkl0W7AXDAEYWCdW6H+7WjIivqvjfbdS3SyeB4MSyjDyj/S/nYYGCc+g+g6V1fgxt3g7Qz66db/+ilrSvip06MZWvcI005NEnwqk8NNHq6eHm1gT/a1k1CPVfOFxHMYlChvN+bGxVxyelQfDyWxSw1i2eF2Nvr2ox5Bx1uHf19GFN+HitH8SfHEfZxp0w/GFl/8AZKpeBiU1jxnAWz5fiScj2Dwwv/WqxNR/V1NImEffsdr5un/8+0n/AH1/9egz2A/5dX/76/8Ar1SoryfrU+y+5HR7NdzA8WyQf8J74BkhhMZ/tW4TJOfvWU/+FReAX3W+vR/88vEWpJ/5MM3/ALNSeLw3/CT+BpRxs8QYP0a0uB/Wm/D0bb7xXCf4fE94cezbG/8AZhXXUm6mEUnvczilGZ04ODnv61zd74aks72fV/CN9/YeqSuJZ1VN1peMP+e0XTJ6b02v7npXGeEtd8S3M/geK9DraXWoahG9z9tLtdKiXBRXTaMAbRjJP3R9a9XriTnQleLNGlI5LwvJ4Xm+IEV5rfh+Pw740Mb+XF55+zX5K7TNCRhJW25GSokAJBGKr+A7xtEI8MeJoJtO8Q3FxNdPLMwMOpSO5Z5IJOjYBA2HDKABjAyep1jS9O1iwew1WzhvLWQfNHKuQPcHqD7jkdQRXMXOn39hpNzpevpJ4s8IhcqtwnmahbY6AH/lsoHRuJPd+tehHEQxcPZ1NH3MuRwd0d3ZskaNNIwC/c46hvf0pktzIs3l3EAuISPkTAwT6fWuO0a52aCLzw7dN4m8OLkxGJt99akdYyDgygDOVbEg5B3cVveHtbsdUsY7iyulubd+EkXPDdNrZ5BB4weQeDzU1VUw9o7Lv0bCNpXuWvEU9rpvh+a+Eil7dQyQsT875wkYPX5mIUfWuDvIJtDt9G8G6xOjXniWaW9166ZwFmI2loIs9QxKxhR0jVu9XtTlgvfFdzrWrSMPD3hMPcOynm6vtnC47iJSMeruP7tRRy+MptKM3jDQ9O8T6ZeK002lpCi3VjuJIjXcdk5UEDOUbOcZyK6oclOPNK0ZS7ESvey2R2Vugjj2LGIkB+RB0Qdh7fTtVLxBoOjeILQWutadb3sanchdfnjbsUYfMh91IrmPDpvbbTzqXgnUJfE/hyLKz6TduRqOnMoyYo2fBYj/AJ5SkNxgN2roNL8TaHqWiXGtQX0a2VqHN2ZVMb2pRcusqHBRlHUMMj34ry6+Hq0Jc34o6IzUkZ+ny69ofjbRtB0rxBNqlneLI8+n6kBLJbW0Y+aZJxhz8zRoFfdkt1GCa27L4neErjWptMl1E2TrcPb2895E0NveOhw3kyn5HwwZTznIOM9a43brEekyXkT/AGbxV42k2W53fNpenIudwHqiEsR3llA9K7Gy0fTLPRbfRIbKA6dbxLFHBJGHXaowMg8E+9enLFvDQjGerMVT522jR/Cj8KWivqjxRKoxeX/btxhrTzDbRZCj99gNJjd/sZJx77/Wr1Vct/aTqZGKmAHZ5WADuPO/8fu+2amQFgf8fEQ/hy2M/Tj+tMgO7exPzbzu46EHgfgMUtx/qSwIBX5lOOhp0nF0ccb0BI9D0/z9KTWofZOV+LsL3Hwx8RJGCZEsnlX6oQ4/Va0/FGnwRa0Ne1DxMdL0u7s4beS3hG2a5dd7AI/Lchzwg3HHUVb1y1F9oeoWTLu+0WksWPXchH9aytJkivp/BWsTBHmn0J1BPO0lYX3D0ON3NfL0ZcjrK2zPY3UR2lQalcWiWWgWLeE9DU5LNEDfXPPJw2RHn+825z6DrW/4c0nTNFDxWNsI1mOZnZi8kp9XdiWY/UmrZzUdxIIoyxwW/hHqa5pYqcpJvZFxhZWK/lGItGc4ViFz6AnFNaSNThpEB7/NVqWNru1h8tjvQbZmxz+H+NYP9qC9u207wrp8GpzxvtuLlm22tueh3Sc72H9xcnjnFYPCuVR8mz1NFOy1M3X5P+Ef8WaZ4stGjEdy6abqybwBLCzHypPdopG7dVkf0FaXjrQLia9g1u08VDw3b2ls0eq3BgR/MgX5gQz/ACxsvz/OQQA5GOmOeubmws/ELQaZbnxl4uibDycR2Ol+xblIiB2G6U/jXUeDNSu9Yj1nwx4qtrN720IEggjYQXdrMp2OqsSccOhBJ5QnuK9fDQUYKjN3Zzybb5jlNDWZ4rmy+HmnS6Dp9y/mXfiPUYjLd3zf3okl+Z89pJPlH8KkV0eg+HNL0Wa4urZJpr66Ia6vrqUy3E5/2nPIHoowo7AVR8Ez3NhNe+D9UlaS+0XasEz8G6s2/wBTLjuQAY2/2kPqK0/EWvaX4fslutUuhCJHEcMaqXlnkIyEjjGWdj6AVxYicublnr2iv1Kjd/CvvM/xvHf2kVn4m0eOSbUNFkMxt4lybq2IAnhx6lcMMfxItWfH8Sar4f0zxz4aeO7utLUXls8Tbhd2bgedEMddyDcv+0i+9VYPD/iPxhGW8Red4c0ViSNNtrj/AEy6TsJ5V/1Q5yUjJPYv2rp9I1bwrYavH4I0m7sIL2ytA6abb4HkwrgAbRwPvD5euCDjFd2Hpz9m41ba9CJuKfusrWN1bX1lBfWU6XFtcRrLDKhyrowyGB9CDXk7b/hn8ZwwDR+EfG8/7wnOyz1b1PZRMP8Ax4e1dx4etH8MeJ7/AMInjTpQ+o6OxP3Ymf8Ae24HYRuwI/2ZFHapPiN4WtfGngzUPD1wwia4jzbT45t515jlU9irAHP1rxXD2FaVOWz/ACOm/OuZEvjjS7zUtEEulYXV9PmW901mOB58ecIf9lwWRvZjWXbX1vF4k0/xVYMiaJ4uiVblGb/UaiigJn0LqrRMP78a9zVb4J+MLzxT4Ymtdcj8jxNodwdO1mE9ROnAlH+y4G4Hp19Kkl0WFdU1TwXdF4dF8TLJe6fPGADYaghDvs9yQJ1/2lkFdOGV+bDz6kTe00dtXJ/F9Gk+HGrQr1l8iMf8CnjX+tX/AAXrF1qelSwaqqQ6zps7WepxKeFmUD5x/supVx7OB2pvxMtz/wAITPPPiKAXljuZvT7XDkn2Armo0Zqso21TNJTXLc9GryS00+PxC3xI0uaRoo73V5rNpFGSqmzgQkDvivWxzn615fNps2g+IdaFv468M2h1K/a/a11C2/exF1VcZE65X5Rg7a9vGU5VKVo7nLTklLU6DTrG006zis7K1gtoY1AEcMSxr05OFAHNYXxUAb4da9Ef+WtmY/xYhf61bhi8STANa+J/B1yPVYJP6TGoNc8N+L9a0uTTLnUfDS287x+a8STbwqurHaCSMkLj8a8qGBrc6b7m7qxtYlYhvi1rqZ5h0XT1+mZLk/0rdHWsXV/DviqLx1qviLQ/7EuIdQtLW3aK9mlidDCZTwVVgQfM/DFNkh+JSj5fD/heX6avMv8AOCtMXg6s6rlFCp1FGNmdRP8ALpcC+pJ/nVMc4rCuLv4oNDHG3gfQXEfePX25/OAVXa++Iyff+Hds/vHr0X9UFTiMFWlP3Y6WKhUilufPt18S/iWv7Uo0ARN/YaaudMV/7O4+yNICf3mPYfNX0FqlufEvjvTPDQUvp2nbdV1UY+ViG/0aIn3kUyEekY9aemq+OshZvhzeBf8ApnrNq382Fbvw30bUtO0u4v8AXY1j1fVLpru6iUhhAMbYoQw4IRAoz3O4966qFCU6kZShZJGcpJJpPc6O/uYLGzlvLuZIbeCNpZpXOFRFGSxPYACvJV1DxdquhSajrmi6d4o8OaqXuP7IMAhu7W3Ynywhb5Zm2bTg7GDE4Y8Cun+K8kmrS6X4Mt93lam5n1N1YDZZRFS6n/roxSP6M/pXN+MLrXoPGi2+iLaMn/CO3MkkVxcSRIpEqgOoVT8w6DI6d60xWJlCahDcinC6bDRxOyn/AIV7ra6lHaxj7T4a1yR47i3HbbI4MsXHAWQOp7EVXn1DWbG21rxtdaVcWGt3ZTQvDNjdqPMjZyMuwUkHdJlyRn93CD0rKv7eLVfhV4KkAlbxRqFpY2umakkjLdQSvErPN5gIYqqhnZScNtwetdR4m8R219f6lo994YuvEWkaO0cNxcwDdOtzsDFo0GCWUMu4odwLYUHmlQlSmva25XsOV17qKN94N1G3k8HWOjXt1YRaUblpbuNEklLNH8zNvBXLsWY+5NN8HSv4e+F0k/imOQCGe9N2s0fzSg3MuwbOnz5UAD+8MdaveHH1KSI6l4S8QReMNKEhElrcS+Xe2uBgx7z1Ix9yUK3XLVFp2oWPjjxtaafFDfQ2GiSrqWox3MDQn7SDtt4XVhychpeMj5Yzk5rB4eo5Ri9VfctTikza0ONPAvw2lv7qBLZ0R7qS1iGFM8pysEa9huKxqoxnjual0HTJdP023W9ZZNTuma51CRf4pn5Yj2Bwo9lAqPxHdprnjK20hfnttICX1wmPlknbPkoc/wB0ZkPodla6r8xdm3OTy39B7UsyrJfu10CjD7QIuCWZizHqx6mn0UV49zosR3M0NvbSz3EiRQRxlpZHOFVAMkntjHWvOvD8t5pHhuS+0G3j0nXPHOqebYQiAbbG0QAfaGi4BIiXzG6ZeVQT0NdD403axfaZ4JhQSHWGZr/k5jsYypmb/gWViH/XQnsagsL+PWNf1bxYkSCztA2j6ORyGjjf99IvoGlG0e0SnvXrYOLpU3Pq9EYVGm7FPW99xdW0nj7wubt4Di38R+HhKJov9p0T99GPUKZE4Oat6ZP4gS3kv/DGtWPjzRVkIeLzo4b+3x/AGUCORh6OI29zTrS9ubVgYpT15U8g/hUF7puiapqI1Jhc6LrQ4TUtNlMMp9nxxIPaQMK66sJW/fR5l3RCf8ptaL4o0fVLhLHzZbHU2XcdOvojBcj1xG2C31XI962yMD8O1cXr66vNpcNn4v8AD9j450pASbyziEN9Cf76xE4Le8TqfRaq6PYT69pF/p/g3x59usnQW1xY6rGzX2mqw2sA/wAsgfGcCZScj71cLwMZu9KV/Lqae1a+JDU1y9Gn6z4zsSJL3VpF0TwrCQCGUEgzj1VnDSk/884lNd94b0vTdN0Cy0iGVla1iERlc/61v4nPuxJY+5rj3n0n/hatv4flii06Hw9pyQaHbTZT7Q0iDzZIQcBwiKsfGSCz9K7Hge3aqxVX2TVKK91LqTCPN7xPPazQn5lJB6MOlebtq10ttrnjqzVJL68mHh/wojg4Yl8NLjurShnJ/wCecAPSun8baxqNloselaTKV1TWZ106xON3lO4O6XHpGgdz/ugVQsoYbrxlFpVj/wAgXwfarZRgj/W3jxruOfWOLA+szelVQhTpReIV/RhJtvlZs+GtIt9B0Cy0e1ZmitYgu9iSZG6s5J6lmLN9WrRFFY3jTWJdC8N3WoWsH2m9wsNlbjrNcSMEiQfVmGfbJrylFzl5s3ukjEm1SCHVPEfjZ5knt9BtjpOlRkZVr2Qgy7fVi5hi+qsPWt3wfo/9g+HbXTpJTPcqpku5z1nuHJeWQ+7OWP4gVz0WkRw654f8DRTNPa+HLddX1OZgP9KvJC4j3e+8yzH3CV3Hf0Nd+NaglRjstzKlq+YuWaiG3kum642pkda5rXfDOkazeQ6hdRSw6lb58m/tpWhuY/8Aga8kezZHtW48ztCkRPyqeBTB1HrniuapW+FQdrfmWo6u5zmla94o0HxRpHh3WJrfxDa6rLJHBdoggvIAiFy0sajZIgwAXXbyy/Kc1a+Lc39qrpfgiFsnW5i1+A2CLCLDTcjpuJSP/tofSo/h7CuveMda8Wtte2tC2jaYw9I2zcye+6UBM+kQ9ag8N3Da94k1rxUyJ9maT+y9NfruggZhI4Po8pf8I1Ne1KrOnheee9jnspTsifV/CPh/Ur+PUnsfs2oxf6u9spGtp1HYeZGQSPY5FUdTTxdpVldE32m+LNH2lpbHWo1hkWMDn98i7G4H8cf/AAKurrmfH5m1CPTfCNq0iT69c+RM6DmK0Qb7hvbKDy8+sgrysLWq8yjB/edE4q1zGax8I6b4W0vVdL166+HZ1lFuLezvJleAEgHa0EpaNOq/cKfe684qe7h8S6Wnmat4eTV7NgPL1Pw8/mFlP8bWzncB/wBc2etHTTH4j8Y67q0saSaXZA6JZQOgMbiMhrhwDwQZMJ/2xpn/AAhkOnSvc+EdW1DwxO5DGO0bzLRsdjbPlAD/ALAU+9ehUxdGNRwatbqYKEmrmUfEmi2unahcadq1jdajEqJBauxjnErsFjVonwwy5Qcjmr72Ql8b6F4dyktv4X08XlySOWupF8uI/wDfP2h/+Bj2pdbutSS/tb3xd4H03xLHZMssGpaTCGurd1OQwgk+Yc4PyO3TpSWDNq2tXeteDvEmn3N7qIWW60nVIGilUrGqhcjEkYAAHzIwGT61bXtKcvZyu5Bs1zI688DPapLRFa0UOAwdSXBGQ2eufWuTm8XNo7CPxnot54dbH/H237+xYevnpwn0kCmun0e6t7qzR7a4iniZQ8UkTBkdD0II4NeT7KdKVpKxu5KWxn/8I3Z2ks1xodxc6HcS8s1mwETN6tC2Yz+QPvVzwPqF/qB1I6mtnNPY3TWa3sEJi+0hVBY4JOMMSuASMqelJ4k1T+yNHmu0jMtwSsVtCvWWdztjQfViPwyaj1Er4K+HcdnZuJ75VW1ttx5nupW+97kuzMfYGvWwUpWcpPRGFS2xzVz5t/411fUvBPizQb3UnRIbvRb3ALeVuA2SId6YLP1V1znpUlz4o1y3VrObwHryau2FhhUJJayMf4vtKnYiDqSwDY6KTxU58G6DdaJZaNfadBeNaQqkdzIuJ4uBlxIuGVieflI5Jq1F4a1W1iFtZeMtYjswoBW4SK4mA9FmdS/4nJ965pTw9dt1ItfqUlOKsjmyLnTbi40HSb1L7xrq4jOu6rDymnQ84jj4+UgMVij6kku3cnn7/Q9M8Z69Y+ALBF/4QzwvKk2qRI+5bu6B3RwFurhT8znPJPPrW18StYs/AOhWXhvwnZRHxR4kuWtdNU5MhkfiW7lb7zbAdzMevA6dOn8BeGLPwh4XtdDs5HnMQ33FzIPnuZjy8re5P5DjtzGIxDsmlbsv1CENTdAwoAAAAwMAAAf4VxfiS+0vVNTvP7avYLfwd4bC3OtzOfknuVw0du3qqcOw7sY19RWv4w1K/toLXS9DWN9b1SU29mHwViGMyTsO6RrliO52r3rA03Q9M1W9h8M2jPceGfDcxW5aQZ/tTUmyZJJD0cRlix6gyN/0zFZ4OnGK9tPZbF1Hd8qNlgkXxgvpjH5i6noVvNZ3B5wsUjrJGvbb+8ibHq2TXSV59pd9dQ+F/Al9druudN1SXw7fnuA2+BXP1eKA8/3q76eWOGCSeeRYoo0Lu7HAVQMkk/SjMI/veZdUKl8LT6HK/E2b7NY6Nd2yebqsGs2r6dAoy88m/bIijv8AuWlz2ABJ6VJ4ys7dddl8I+HrNdNuPEbvqWvXyD5mt12xMqnvJJ8sfH3AWbgkZzIdYmjii8eXli0t9fk2HhLSZF2uyvyZ3zyhcDc39yJcdSaS71K6m07wX4u1WaOTUtO1KbQtXMC7U3SuYGOD0Xzo4WA9CK76MJUcO4dbXM5Pmkux3FpbW9naw2lpAkFvDGscUSDCoijAUD0ArP8AGWm32reEdVtdNXN6LZpbQ/8ATeM74/8Ax9VrZgheaXy0HPc+lWbqZYUFrb4wPvt6mvKoR/5eT2/Nm039lHEwa19r8X6BrVuoGn+KdDBLrzi4h/eKh99ksv8A37PpXU968yuoxpXgnW7VEkEngbX11a2A6vZyEzMB7eXNOn/AK7bxNr1poelJfMsl1JO6w2VrDzLdzOMpGg9T1z0ABJOAa6cdBzqRlDXmRNF2TRR8e6gf7Mbw7Y2i6hq+sxSWtraE4XYw2vLIR92JA3LeuAOSKb8SVkk0Hw14el1F7nSbzUE0rWpomw8uImxGxB+QSSKqtjn5tves7/ic6Nfmyhltrvx5r0IkuZ1Xdb6NZDIXaepVWLBRwZHJY8A4zLPwyljpXjT4e6W9wPMtode0qWZy7tcAjecnknzoUcnPWU110KcaMfZX95ozk3L3uh6RHHHFGsUSLHGihVVVACqOAAOwxTyzZB3Nke9UPD2qQ65oGn61bArDfW0dwinqodQcfUdPwq/XhtNOzOrocjfx58WeLcAZk8IAY9cPcf41a8B39mngbw8st3Cj/wBk2rFWkAbmJe1JcqG8b6xHg/vvCjg/hK4/9mrgvA0Gn3Pwi0Oa/untn2xAOsJkJ/cJwccivVnRdXDwXqb4HDxr1ZczaXkr7npPgu4gb4m+Ifs0scqz6TYSbkYMMrJcr2/CqXhdDD418exsMA6xDKPo1nB/UVd8JNbW3xFvbOAIVbSoXVgoBIG0f+zVzmuXeoTfFPX/AAjoM/2bU9WFrdSXYXd9gtVg2PPjoXLBUQH+I56Ka6qtCUsMqaOStFUq2m1r/gbeo+K7SK+k07SNP1HxDqET7J7fTIhJ9nOM4lkYqkZ9i272p66p4pJx/wAK71ke/wBts/8A47Vu+vNK+H+jab4d8N6K95ezlhZafC4VpMcyTTSN91eRukbJJYAAkgVENe+Im0H/AIR3wuCeoOrTcf8AkCsXhMNRSVR6mXtJvVIzrmDxXrWteHTN4PutOgsdVju5p5763cKipIpwEYkn5x2pljYeMdF8QeJmtfCZ1K11DVmvbeZNShiBRoo1IKtyCGQ1rDW/iGxOdD8LD0/4mc5/9o0p1j4g5407wovrm8uD/wC0qtSwns/Z82gvfvfqUlPi9TCI/hzboIiWj/4m0A8skEEjCcZyc465PrT/ALV4+yf+KDtxxxnXY+f/AByrY1b4gbebXwop/wCvi4I/9ApG1nxiZAl03heOE8OyST5z6cjisuTBN7/iHNNGet58QpFb/igbPbyMjX05+n7qkS7+ILbfO8D2eyLGAuuJkH1IEfWrtxrXjElWt28ORxcBFJn3HnGeB09qmu9Z8WLcAW//AAjZbb8/mGcA88dB9aOXApb/AImft/NHN6ppvjKCebU/C3heLT9Ymw09xHqkLw3BHQSxEAPkcbhhgMYbtWmPD2sa7oT679li8G+LpV2zmNkvLaZxx86jAkU9j8r+/arkGt+LjIY3TwmItpJKTzqSe4+7Udz4h8dQSi4/4RXR9QtE58u01NkmI9QskYUn2LD611U6+G5VFSC7k+ZHPXNlb3HibSfh02ofarXQ7ePVdVMxAk1C4ZiYsjqQH3SucYzsHrXeHnOT1rLkj8LfEvSTPH50Oo2Em1ZNvkahpc/XB7oeh2nKsP7wNUtJ1LVNO1oeGfFRgF+yFrC/iGyLUkUfMVX/AJZyr/FH0x8ykjOOTMKE5NVI7G1KS26kmteG4bvUf7a0q4k0fX1j8tNQt1++OyzJ92ZOnytyATtIPNYaWWi+J/EUNj41086L4lZo1m+yXGy016GNt4UZ4lUEAmNhvXkZK5J7rtjn8az/ABBo2na9pkmnapbiWByGVgxV4nH3ZEYco4PIYYIrkw2MlTfLLWJpOmntuc94cuP7Q+Iev3muK9prkZa1sbGcANFpyMNskfaRZH+dnHQ7UP3cV2NcNexXV7dWPhfxVqElrqkb7vDfiiEBXklwf3Mo6eYV6xn5JVBPBGBt+G9aurm9u9C1y2jsddsAGmhQ5juIj924hJ5MZ6eqsCp99MbRc/30XdMmlK3uM6Cilor7c8ESoWJ+2Bf3u3yienyZz/6F/Sp6rSK/9oxsIzsMLKZPMwAcjjb3J9e2Md6TAlm+4P8AeXP50Mf9MlDEg4G0H+7j/HNPYBlwwBB61GBvCxSMQ4/1cnf6H/PNTLuNdh6feH1rzXQbq4s/BPgB2eQSWGv3OizHodg+0wqD7ZWP9K9Hjc7irrhx1H9RXmuvTNY+FPiB5se7/hH9et9chGOkeIJ2P/js35mvmHG2Jq0+560HelFnpIe7A2mWLHqY/wD69ZWraxa2FwsLvNdXzLuS2t4/MnceiIOn+8cAdzWX/aev+JbS4utF/wCKd0BV51rUYiJZBnloYXxhcdJJOP8AZNS+Gljit5bfwPZGC3mH7/xBqKtLLct1ygb5peuQxwg7A1yUsHK3NWdom7qdIol1BZFtseLtQOn2twpFvoFg++e59nZfncnjKpheeSRSpFrGqWy2LQnw7owUpHp1mwWYoR/y1kX/AFf+5Gc+rVoaZpFppcskkLSXWpzD/Sb+5PmTOPr/AAr6IuFHpWgqqgAXPHc10VK1oWh7sfxM1G77sr6ZYWel2Edjp9tHbW0YwsaDA9yfUnqSeSeawfGgudHurLxppsUstxpIK3sMYJa4sHIMygd2XAkX3Qj+I1oeI/EWnaCII7nzbi9uiVs7C2TzLm6b0ROvfljhR1JA5qrb+Eda8VCK48auLHT/ALw0CynJWTnj7TMMGTj/AJZrhOoJessMqlSadJWj3fUcrR33L/jXQ9Q12XSPEnhG906HU40MS3VyjSQy2UwBYYUgtghJF5HK4yAxqO20fwz4JU+JvEusC51UxiF9W1EqJDnnyoUXiMEnhIxk+5rT0Txd4VvvEM/hHR9StJr6wg3vbWo+SJFIUoGA2ZUlQVByuVzjNcNdadHD8VtVOvzNqGoGMXmiyT/dgtDhXjiX7qskmdzD5iHTJ5r0cVONCDrct2jkrVHThzWuXbrWfFfjCU/Y477wxoHPJG3UbwdMEYP2dOf98/7FZWqeG7fSNGtbjwtZraaho85vrMRjc8snPmo5bLOZU3ISxJyQewrvNPdTCkasC2enfPtVXUMreuNu1hjr+defjXJUYYiNS77HmVK0pWqJ6EPi6FPGHgrTvFnhVxPqFko1LSWxzKdpDwMP+miFoyD0bB6irmi6jbavpFpqlpuEF1EsqK4wy5HKn0YHII7EGsP4eXI8PeMLvwy8ipp2r79R0xScFJxg3EI9jkSge8nYU6CE+FfHlzobFhpeuvLqGmsQcRXPW4g+h/1qj3k9KrGQjiaMa0T2sLVUrNbM4v4ltJ8PfiHp3xLtY9uiaj5em+KgvIVScW90R/sElSf7pxXoHizSP+Eg0Ex2l2tveRsl1p12pyILheY5Bj7w7EdwxHer2u6Xp+uaNeaPqduLixvYWhuIm5DIwwR/9cdwDXnnwQ1m/sZtU+F/iSbzNZ8M7VtZnPN7p7f6mUepUYRvcD3rgjJzip/aj+XQ6bWdnszXj8RKJdN+ITW4t4JiuleKbM4BsZ0OEmf0COdpJ6xyI3RRXV+L7FfEnh/UNGvXKw3lu8OV/gJHysPcHBH0rA1VLXRfFDSX1tFL4d8UBdP1ZGX5Y7gqUilbttcfumPqI/epvBV1eWs174S1iRpdU0UoiTNw13asD5M+PUgFW/2kPrXbiqkqlKNWL06kQSUnFnUfDfXpte8JWtxfKkeqW5a01KEH/VXUZ2yD6E/MPUMp71yvxL0fR9N8Yab4sv8AR7G6s7wLpWpzXMCSCAEk28p3AgAOTGTx/rVz0qaC7bwz8QYJ2wNH8SslvMQuBBfquI3J9JUGz/eRB3ru9d02x1jR7zS9QhWe1u4WhmjP8SsMH8fQ9jXo05rEUfUwkuVnFTeDvCMh/eeFNBYjj/kHxf8AxNcn8RfCPhXTNDtL/TfDmmWd6ur6esU8FusboWvIVOCB6E103gm8uViu/DeqSySatobrbTSSnL3UW3MVx/wNRz/tKw7VW+J3zaTpEXXzPEGmJx/19Rn+leJT54V4023udUmnFtLoZ+oeGNB8TfFnxhLrenretaLYRQM8jjywYWYgbSMdQauf8K08Fj/V6TPEf+meoXKfykrU0K1ml+IPjmeOMsDe2aflZxn/ANmrofs1wCuYX/KtsVKuqz5b2Jg4KKOXvPhv4WtGjS3XWYflBOzW7wf+1aI/CGnxLth1TxLGP9nXrv8ArJXXaqrtc/cbAUDOOKoyyJFG0krhERSzMewAyT+VY4irVVRqLZVOMbI5BtNvP+E80LRtK8S6/wDIz3+pLLqcky/ZkG1UIYn78hA+iNXqrukVu0kjKqIuWZjgAAck1xPwjs5rrT7zxhqELxXmvyLNFE4w1vZqCLeL/vklz/tSH0qx8TfEmhaPp8eja3DqlzHrKTW7RafA8sqQhP3shCfMEUMMsOm4da93Dxcaa5nqc07OWhxF34k0HxRcw61q0WpeDbhkePRPESyjyLi3L/IJCfkG4gN5cwwQcqcmtVdc1HQJBb+N7GKKHaVi162jLWUydjL3t2PXDZT0aqtiNUs/DUVxps1p8QvCjoyF4PKF1HCBjaUH7u4AAxtwjcYwTWZpmq2mh2Ek3hXVxqGjzXUNi/hu8O4wTTOE8pN2Xhb5jmJwVABwFFcdWMasuWtG3ZotPlV4l/8AtiwTUtZ8dC3S7sPDsB0vSFiYFbq6k2+aIscElvKhGM8h/eum8M6d/Z+iQRqP9MOZb5Scl53O6Rs+pYnB6YxWP4l0exmm0/w/4Qm0KO68N3P9of8ACPMBDHIzq3llthzH8zMynaV3YJHAq54e8T2mrXr2EkM+l67CpM2m3q7JdoOCw7Sx56OmRz26VljYSpU4wS91dR02pNt7ia3p+jxx3/iJp5dIv4oCzahaNslKgcBh92TB/hcHritfStTu9C8A2ms+Or6zhvYLRJL+WOMpGr9OnJ7gcd+nWsfVbM+IvFumaUm+O0snTUNSQf8ALVgT5MJHoWBc+ojx3qTxYG8ReN9P8Pgyy2+j+Xq2osn3WkyRbREd+Q0pH+wnrXRhJShRcnr2JnZysYumtq2iyalr+leT4z8PateyXsl3pbq95A7bVKeWPlmRFVQNpDgD7pNdRomtaTrUDzaVfw3axNslEZ+aJv7rqfmRvZgDWZqPhUJqb6x4a1Gbw9q0h3SyWyhre6PpNAcK57bhtf8A2qwPEU9jJqi3XjS0k8HauD5dr4o0mXNtMOirMxHyg/3JwV9GzXE4UMU7wfLM0TnDR7HU+ONRuNI8G6xqtnj7RaWjzR5Td8yjI471m+G/FE2t+Lb6yOm6pplpbafBMI9RtfJkLtJKCwyTlcKo9iDUOuXOraZpstl4z01NW8P3EOx9a0tCyFD/ABTwAlowRyXQso6/KKh8WPY+IpNO0vQrqG4u/FMX2Rr23l3hNOjJkndWHGcOUBH8Uo9KwWGnF+ylHV9S3U0uirFeXh0HUfEsUklvrfi+4TStAx8zW9oCwSRfT5fNuCfQqOwrXvbez0uystC01fLs7CFYkT0AGBn3x+pqLTZbbVvFV7r0EappHh+N9H0eNfuFlwLiQD/eVYh7Rt61GX8658yZiNzZY4yRzzXq0lF1NPhh+ZhKVl5sNOvPDtxef2RJrlimrM+FtftC+YDjO3aTy2CDjrg5q1e6ZdWvJXzE/vLzj6jtWW2mNpWk3emyeHLHxh4Zur6a8lt1VRe2zSsXZlDnbKQScYKOBwM4qbwyt1LZzzeAPEK65b24Ak0HXHkju7Rv7nmsDJHx0Eqt7MBRz1G3KnK/kx2jazRv+GIW8uScscN8qjPHHU/yrmRfC3fxD8RRbxm7lI0Dw2oUFpm37N4x1DzfkkOehNLrvjB7yBPCun2l9o3ivUpRZw2l5blXgDDMtwrDKSJGgdtysQSFHGauaZZWd34tt9L06MroHgmEWFom7/W3jRAOT6+XEQuf70r+lc8XKm515q3ZDlraKIdUttft9KGm+MdPg+IWjYBeWO2SHULc/wB4ICFk5BO5Cjj/AGqXSH1DDXHgTxBF4lsYAqz6Hqcvl31qO6rKw3hsfwzg5/viu279axPEHhfSdZuI72WOS01OHHkajZv5VzER0/eDll/2Wyp7g1zRxymuWtG/mX7Jr4TAh1phf6p481bw/q9gmhWZs9Lsr6Dypp7qXHmbFzhtx8mJWBIOXwcZrovB+knRvD1vaSsXvHLXF7ISSZLmRi8rE+7k49sVja8+sJojaT400ZfGehYDSXdlF5V9CVOVcwqRuZeDviIYYyFpmhSayulvqHg/XIfHWkpJt+y3EqxX9qB1j83gO4/uyhW9WNdNaiq1KMaGyJi+WV5HaVy99c2N546V9QIXSvCdo2q3kzH5EuHUiJT7rH5r47bkPpU1l4z0G4s72eS4ksptPhee9sb2MwXMCKCSWjbnHHDDIPYmue/sm6m8P6P4a1FYxqHim8fWvES5ORboVYxDvj/j3g+gbjNc2Co8s3Oppy/mVVleKS6jZdRtdbew1zxx4H1DR55UMllrWjyu8trE3KrceWBIhAxuBV48961LG68S2VkNR0u8tPiBoDFsXFg0Ud7EB/CVUiKb3xsYehrEt/FuuaHqeoWXiA3d3rtxcxx6fprLFFatHLcGOKSKZQTsxt3hyWUgcciuil8JJcOusWry+F/ELr++uNJl+V39JFK7Zh3y6Z9MGt54iEtK8fmieS3ws09D8SaLrMzWtleBL5E3y2E6mK6hH+3E2GGPpjrzTPG+rzaL4aubqyVZNQl222nxN/y0uZGCRL9NxBPsCawvE/2yeCGHx34Vi8Q2cCfJreihkvbZv7/kg+Yh7kxO30xUvhvTrG6ubXxU3xAXxH4b0Iz3Mcc0S+dBN5e0ec64LFF34DIHBbkk1NPAxnJSpyuhupJL3kbniISeDvhfBoekXaRapJHFplhNtyWupTt83HqCXkPsDWn4dt7XQ9Ds9FtYUays4EgjUjnaoxn3J6k+pNcHY3MV58TbXTtVuxDd6datqKWtyQr3F3dg/NGD1WGEeVx03kdq789cHrTzDESjNRg9hUoJq7Lvk21wP9Hk2N2RjXndxq0dpN4q8bRxyy3NkB4e0ZByJZywD7B3zOyoT6Qmt3xvqs+jeG7i4sY0l1GZktLCFjgSXMp2Rj/vogn2BPasmx0hbHxL4d8LWzPNpnhOyW8mldsm4vZQ6IW9SF82U+8imjCyhyuvNWtoE7r3Ub/hnSLfQNAsdFtmZo7SERl2OS7dWcnuWYsT7k1o1c+028vE9uAf7y9aBa28pHkXQyegcc1xSoc7vGV7minbdFCfiF+cfKayvE/h7Q9flih1jToLkRoDby8rLG3qkikMpxjlSDXQTWdxH1j3L6jmqj7UTyrglYRyshOPL/HsPQ1MYSg2mmmV7r13OfbT/F2ljd4e8SC+ttuDp2uKZ0f2E6/vF4/vb/pXMSt4T0/UhcazpGrfDjVJ3WMahp8wNhPM3CruUGJmJ6CSNScGujTX9V1i8Fj4Q0yLUFVts+rXLmKxQf7BHzTn2T5fVlrRsfCukaA7eLPF+uDVL61UsL7UCsVtZD/pjF9yP03cuf7xr1sIsRJfvPh8zCbgnpuSaD4X15dXg1DxF4gtNZjsB/xLgll5G12yDLIAxVn2naMYAyTjJ4xobx/GHjY38JWbRdE3xWUpHyXF4crLMvqka5jU85Yyemat2vji18WPr+h2FjqNpCNFe5tL+dDCblWLxl41PzhQQMMQM5yOBmtLwRDbweDdGW1gigiNhAQsahVGYwcADoKvGVFCmow2ZNNa3ZqwxrGm0ZJ6knqT61V1zU7PR9LudQvp44Le3iaaaWQ4WNFGSzH0AFWLmfysAYaRs7V/qT2FeP8AxRWT4geO7L4W2tww0y2WPU/FMq/xQhsw2uexkYZI7Kua8qPvO3Tr6GzehJ8GtKvPEuv6h8XPEMcgu9UVrfQYJRg2enA/KcZ4eT7x7gY9a9Qv7y10+ynvr64jtrW3jM000jALGijJYn04qSCKOCFIYY1jijUJGirhUUDAAHYYFcxdwQ+L/Fh0aWUf2DocsU2rZ4W4ufvQ2xPQqvyyOO5MYPU0oQliq1rWX5Iq6hExS+rsserxuLbxb4nQ2+lo+C2j6WCGeYqf4sbXbI5keNOi122g6VY6HpFrpWnQmK0tk2RqxLMeclmJ5LEkknuSTWNo6h/il4zku8yXsL2cdu7HPl2rQBljX0HmeaT6nGegrp60x1S0vZR0USaS69zgdS02W5m+IXhS0d0utQs4de08kcLcKNhI9SJLeJv+B06PVLT4gRwBbhYvCVvZx6hrt3v2pKSgkWzJHQAfPJ/shV/iOOg1GcWPxF8KyxIXnulu7KQKMsIDGspc/wCyrxxjPrIPWsa50DTZtR/4QPQ9Pi07wrpMy3eqRxjb9suZG81YD3KcrI575Rem6u6HJKlGtU+yZu/M4xLvhn7br+rSeMdVt5LYSIYdGspE2m0tSR87DHEsm1WI/hUKvrWbPYM0/j/wtBCWe+tI9d05T3nA2sF+ksMbH3kruj1rmvEkq6T408J+IWdljW8fSrgDoUulAQn6Sxxf99VyYbEuWIu+pcoWhZHR+H9Zt9S8M6dqlifl1G1juQe6h1B2/hnH4U6uY8BR/wBmnXPDDPltH1SVIh6W837+ED2CyFf+A1oeJtftdDghDRyXl/dsY7Cwgx513J/dQdgOpY8KMkkY5xxClKq6aW2xUbRhzFOYrb/Ea3sruMHTvEWlTWEuehlhJdF+pjkm4/2PrWFY2er+EorGTVJoPEHjeS3+xaPZRsVtrK3GFMz9wCFBkkIySRGvbLdb1b/hCro+JPE1qfEHiwWrTW+lWAzDpVnj964Y8DgHdKfmcgKq44ratEt7H4s64u7zm1vTrXUbWZuSI48xPED/AHQdjgDgGRuOa9RKWHw6bV5Iw3npsbPhbw+uk6NPcz3T3+r3Uwm1K/kG1rmTAGQvREAwFQcAe5JOdr102k+L/C2sqg8h7p9Lu2/uxzr8jH282OMf8CrrNLYMZIG4Ein865jx3pL654Q1TS42KXLwlrdh/DOhDxn8HVa89VHz067fqa8ujiVvBFs+ky654dkYFdN1OU2y/wB22mxNGPoPMdR/un0rpK4qz1eG88XeGfFcavHB4v0QQyR9o7iAGZAffa86/wDABW14q119JFrY2FmdS1rUGaPT7FG2+Yw+87tzsiUHLOenAGSQDOLoP2/LFblU5e5dkSjzfic9umC83hmddo6/69QD+Oa47w/4b8Tp4M0zSP8AhA9SSS0gjSRbjVbaGNpVRVZl2lzg7fQfSut8Ez6Do/je98My6j/avja7sTf6pdKnyxIrKqQrn7iLv+WPrjLHk5OH4S8MweIvCWkavrmveJ726u7SOWb/AIndxHGXYZbCRsoAz2xxXozjTw9GMampNCtUhNypSszb8BeHfF8Xjk+IPEFnYWFsNMa0SGHUGuXdt6EEnykUABSO5rtV0zTNO1XUfEDBYri6hjW6nY8eVEGKj2A3Mfxrzzwx4d0vw38W9GXSIbiCO70m+8/zLuWbzWV7cqTvY8gE/ma6H4zztN4ctfDUMkkc3iK8TTS6HlISC87f9+kcfVhXVRqwdHmirIyqSnKfvO7MjwNFc6m1z401aBo9R1kAwxv1tbJSTBCPTg+Y3cs5znAreuLxVO2MBj69hRfSCKFYYsKMYAHZazq+WxFeVSbk2cWNxjov2VPfuSvcTP1lOPbio9xPUn86SmyEn5Y92c4GBkk+mK5ldnkOpOb1YsoLIQuc8d8Z56Zp/wC6uVLQp5UyDhHGMr7+1Wo9OkihE1/OsCejIdx/oP1qb7fYwjFnZDzF6SSHkHHp/nIrup0OVfvXZfj9xr7FxX7xpFGzWSS6Q+TKcZGNpOG44/LNPbT7szSmaGRI8lmfB5HYfkBVqXVrq4hZkkigmQZYY4I9fp79qhTVtTYI0lwCAM4KD5vqKvlw8Va7+4LUUrXKTqkk+9YQiqu0KVwcdifT+dTRTSxHKOR7ZrTGoWl38l/agN/z1j6iob7S5II/PgkFxB/eUcj61hOi2vaU3dfj9w3GcXz02YOtaUb29XXNGuF0vxLbRbLe7H3J1znyZl6PGcY5GVzlSDWraT6P8SPDU+napaTafqdlKv2q2MmLnTblclJEbrjgsjjhlP1FVx1yOo9DVHWotSt7uHxR4eiEmr2ERSa0B2jUrbqYCccODyh7NkfdY12ZdjuV+zqPRndhcV7b3Zblnwrq1611c+HNfVYte08DecbVvYM4S6jH91v4h/A2V9M9DWT4gsovGfhrSvFXhl1Gq2i/a9LkcbPMBHz20p6hHA2MP4WAPVateD9Qh8TaLBqlkrxI5ZJo5fv28qkrJE4/vKwKn6VtjME4zvTWjPVp1Lr3ugmt6RY67pk2l6lb/aLaYDKAkMrA5DKw5VgRkMCCCMiuVubDUL66t/DmvaoLTxbYq83hnX2jGbyPHzJIuArsAMSR/wAQ2uAD930QzQ2mUt8PJ0MhrnvFujQeI9La1uZZYJ1kWa1uojiW2mX7kqHsQfwIJB4JpUa0cN7sne+4STnraxrfjR+NLRX2x4In41Ruio1mzGLXc0MwDO377A2nCDuv970wvrV+qd0VGo2eWhBbzFCtHl24BwrdunPrxSkMt/jTZEWRSrcg+9PpO9D2Ai/1jLHK2JVOY5MdfY/1Heuf0hriD4uX1q0WU1Hw8riNvuPLbzFfxys6/gK6J1DAqVBrE1y9hsPEnhi8vHKF757FZ+n+ujbbntksij3r5/FJQxyfdHpYZp0mYHha1m8aaZp3i7xVcHUbi7Cy22mKpSzssNyvl5/eSKQwMj5PHAWu+uJ2XMcXMhGCSeEHv/QVzHgqNdPk1zR42817TV7jy2P3Y4piJ1Ax0H708D0rpbeBmYRx7ncnJPcn1NebXn7Oo+Z80unl/wAE6FFyj2Q1FCphee5J7n1NcwNT1zxTcSWXgxY7ayQlJ9eu4S0KkcFbdDjz2BBBbhAe7dK7Oe3tYYGjnbfI6FdqnhcjrXO/Bm6Fv4dfwjdAJf8AhrZYygcCSDbmCYDtvjxnHRlYdqvDYdVal6zvLsE52j7uw9bfwb8NrE6hqF0X1C6yGvLljPf379SiD7zc9I0AUdgK47WNW8S+NG/003Ph7Qj00+Cbbd3IPQzyIf3a/wDTNDn1btWX4esmTxJrUmutNeeKLK7e3ubq5fe5hY7oWiHSON4yp2qAMhgckGu40jS4rqMXEsgZckGNeOnrXqVqkKEOaWxlGLlojj9WtZ9FtLLVPDNokV3osv2iC1gQKJ48Ylt8Dj94mcf7QU9q7XxzBH4t8Fad4u8KOl1f2QXUdMdTj7QhH7yA47OmVx2YL/dqprNn9luN0alY35XHb2qr8LNRj0HxTdeEZDItpqRk1LS8/cR+PtFuvpyfNA9Hf+7RGUK0E1syZw3iy7pV9balp1tqVjMJba4RZYpF9DyPx9RW9fj7fpyX6j99H8swHt3rkjp7eF/G13o0a40nVjJf6b2EMuczwAdhlvNX/ecfw1eu/FFn4daKKaOa8ub7MdrYWy757psdEX0GRljwoJJIr5xU3Srug9meQoOFR03szK8fQp/wjsmoC+g0+80x1vbK7mcIkM6cqCf7rZKEdw5FdVrlrL44+HNreQ2b2OqNBDqenx3IKPbXaqHQN3HzZRvUMwqhoPgue4v4fEXjR7aa4t/3tppqNm008gZLljjzpAP+WhAC/wAIHWpdM+I9jqHimz061066OjXzvbWuuMQsFzdKNwjjB5ZWUNiT7rFcLnrXr4LDvD03Gb3O/C0Z042JvC2sQ6/oVtqkUTQPKCs9u337eVSVkib/AGlYMp+lcL8dNO1DTI9N+Jnhy0afWfDTM1zDH96805v9fEfUgfOvoVJrrdWhTwv8Q/MVWXTPFD/Mxb5IdQROB7edGv8A31F/tV0BwQQVDAjkHpivMrQlhq1raHqxfPAx7abQ/G3g1J4JEv8ARtYtMqynhkYevZgfxBHqK5aS+1WXSIdWmh+0eKfB8ht9YhjizJqOnsOXQfxb1VZV/wBuN1FYvgUx/Db4m3Xw5mcpoWvGXU/DZZjtgkzmezH0OHUeh6ZNdp4ukPhzVLTx1bwCRLOP7Lq6qDuksGYFnAHUxNhwP7vmAda3w0lTqezfwyIkuZcy3Rp6laab4q8MyW/nx3NjqECvFPE24cgNHKp9QdrA9iBV74aeILrWtGks9WVY9e02Q2mqRrwPNA4lUdfLkXDqfQ47VzmgJb+GPEs3hSN2bTL9X1LQ348sRs2ZbZCP7hYOo/uP6JT/ABJcN4X12DxvbwhrVY1tNbVFO42u7Kz47mJiT/uM/oKrCyeFrOlPZkzXPHmNL4m6bPY3Fp420yLfeaUpW+hQf8fdix/eKQOrJ/rF9wwH3jWP46mhvrPwpNazJcW9x4j02SOWNtyuvmbwwPcEDNenxNHcRLIrK6MAQVOQQeRj1FeL6nYnwv438NeD2x/Zd5r632iE5zGiJM81t6YRiGT/AGGx/BXfiMNzVI1I7mcJ2TidZ4clceKfGU0cjqW1lE4P92ztxXQC7uV+7O/4muX8GS+dqPi2T/qY7lP++Y4V/pXRV4uJqTVaVmdEIrlRaGoXf/PQH6qK5Xx5d3Wu3GneB7dx5mtSFr5k4aKwjwZm9t/yxD/f9q6DjBJOAKx/hUG1mfUfG0kcfl6m4t9MbHP2GIsEbnp5jtJJ9GX0rqwMqtWom3dIiqoxR3iKsaqqqFAGAo6D2rzfw7PHr/irWfGCiQwlv7M01n6G3hb95Ivs8pfnuEQ+lb/xbu9YtPAmoPoVpd3F5IohJtY/MlgjchZJVTqxRSzBRySBWX4MuvD9z4ftoPDV1DPp9ki2qKhO6HYANjqcMrAYyGAPNdWZVHGmopbkUUua7KOq+GoH1NtS0G4k0HV23f6TaKNkp45mi+5N6cjI7EUeGf7O1S+vda8WaPocOqeHpth1qABYn+Q/PublGCtypLbd4wTmr3irVotB0e81eSEzG2XdHCv3ppD8saD/AHnIX8qwIrWexOjeBWVJpY1/tzxC6tx5rSbhGf7weYuQP7sXvWODrTjCUpP3UVUSbt1MvU9BXS5L6fXtNl1zT9Qu3vYfE2jbvtlsZDxv8v51VVVVDRll2qNwFPn1Swk0EN4yuLbxR4Zjbbb+I9PyLizPI3S+VyjLxmWM/wC8orqYfDs2kXr6toF9/ZU87DzNP2GSzlIzj91kbG5PzIR7hq5+Cz8N+IPEly3ifRbrw5rGlJHqWorZ3WbC8gWQsjOy4Vxujzh1V/l7iumlNVJXhLfoQ00tUdJ4N/sPwnf63o8Oq6lrusLCdV1GebEtwIyNsMbbAPmKJhVAy20t35p/CeTf4aOu/bbW81DWLhr3UJrdw6CZsDyuOnlqEjx/smub1Wa88KeIbfW7SO18M3fiuY32r6peWzS2u6MBbazkIK+WzK2S5KnKnGScVcAs7zxMNyt4B8ZXDDDKom0/WO+P4VmbH+5MvbiqxMXNKEJcrQoO2rR6dutrobZQIJv7w6Gql7Zssbxzxo8LqVYEZVgexrlovFEumammjeMbNNEvZX8u1uRIXsrwk4URykDa5/55vhvTd1rr7e6lhJRvnTurdq8qa15ays+5sv7upxp8N6hoc733gjU/7MJIaXSrgGTT5gOoCdYD/tR4H+yaPCNx4cuvDL+KrGy0zwbrGtLJYQzyNGUecMwDx8qJFZlLggAuACavfEa4EunWuhaSzrqev3H2CJVbBijIJnmH+5GGIP8Ae2+tZDaTofiPxTLp7aTa3Hh7wvb/ANlWUEqCSF52VfO+U8fIgjjB7EvXdh5zpUnKo7pbGc1zSSSsVtMu/wDhGdGtvDPjDTJdGS1iEcepxsZLC5xxvM2P3bsSWKyBeWOC3WtW50qaOMS27C5hKhlZOcg9Dx1/CiHRfEegWVx/YV4utaQE2DRNWcsAvdIrg5IGOAsgZegyBWN4ahsZdUlt/At/L4b1KNWkufCmsxEQH/ahGcxrn+OEtH/s5q4XS56D31s+on2aLiSTQvlGaNh1xwatvo1h4mVptStdt3EAkOoWrmC6jPUBZEw3HpnHqKjt9esbzUY9E8TaXNoGtucRw3JGy4b/AKYTD5ZfoPm9VFWPFV1Nofh+PT9Kw+q6lcLY2CscZmkyN5x2Rdzn2Q1jXrub5eW0/wCthwhbW90VPC3i260nQNb1jxDey6zp1hqQsNIuo7Nftl63CuqqhCyHzPkBUDdsYkVV0SO5WS8uPh9rttrdr5z3F5oGpt5V1bySOXfEhG+NiSfllUjnhlFWbPTdOfxPp3hrTYSdG8EwKitv+/fSR4GcdWSJixP96YdxWt4h8M6Prc0V1dQPBqEA/cX9rIYbmHH92Recf7Jyp9DTxOKpxl7KorrqONNtcyZHo/irTb67TTrqO60fVnJC6dqcXkTuR12Z+WUe8ZYVvVx2sw63HpK6d4r0a28e6OMl5UgSG/hA6MI+Ekb/AGoyjccAmrXw3XUE0W6W6TVI7IXj/wBlpqZzdLa7V2iTPzcNvxu+bbtzzXDXo0lH2lKWnY1hJ3szp6wta8LabqN2NRhe40rVVIK6jp7+TcH2cgYkX/ZcMPatw0uDnGOcZx3rkhJwfNHRluKe5w+siciG2+I/hi18V2MTKIdasLHM0Izn99ACWAyASYywOOVAqe5kvpPFF/488N/YvGGl3kEVrJFYTKLuySLJKRgnZJlmZmUlGBx1wBXYg1zur+FLS41B9Y0i6uNA1lgc39hhTL7SxkbJh7MCR2I6j0oY7ni4Vlo+qMXTad4so6HYeAtcF9HaWNrLcy7Te21yjrdRYbcA8cnzx4bkYwM8jsa6q0t4bS2jtbdNkUS7UXcWwB7nJP4k1xXimRJDE3xA8PtMsCgW/ifQVdJrY+ropMsS9yQXTrkCr1hc+JdO0iDUra5h8d6G6lhf6f5aXip2JRT5c2O5Ta3X5TU1MI5x5qMrocaln7x0mp31vpmnXOo3j7Le1haaVvRVBJ/HArzQ64fC1hpVjrWk6g8+upceKfEFxCo/0WOPa0cEoOODiKEdzsIA54277XdL8b32i+GNDvlnW8uvtGqKFxJb21uVd4pUb5o2dzHHtYA4ZvSt/wCIVq2ueKtF8NwW4eIkanqcoxkwQODDEfUNMQcekbV1YCk6VOVSS1Iqy5nYwJp/FEmj27+OfCun+K7KSITuLKDZe2LMMlFiY4fbnG6Nlbj7ppdEjuwsn/CvvFMWuQQrum0HXJXS5tweyysPNT0xIrD/AGgK7lgQxDDBz0NYHjDRPD2oWb6nrcPlPYxNKNQhkMNzbqo3EpMhDDgZxnB9K5o45y9ytG6/H0K9lbWLMuy1aTVvFMWpa94d1PRdK8MWk2oXUmpQ7V+0kFV2MCUkVI/NbcpIG5ehpvwq1TT9S0OTWH1Wym1LW7l9RuYUu0kaHfgRxcHPyRqi/UGrWlaz4osvCnhjSLs2er+INVhlubj7exRYrYLu+fYvLDfFHnHJJPrWbqVjdyzl9S+DXg7VOwktryIPj6Swrj866q1Kjyex5rdTODk3zWO9ZWX7ysPqKQ15lc6X4UtcSz/Dzx5och4ZtHvZJEX8LecjH/Aaf/aXhpYP9G+JPjfw9s6jVrBio9i1xAcj/gX41yfUb/BNM19p5M9A1nX7fw/psmo6hdGC3QhehZpGPCoijJdiSAFHJJrLsfD+qeMJI9V8cRm104HzLTQI2wgXs12R/rXwf9X9xenzHmm+CPDsWrXlh4ovPGEPjC1tlf8Ast4rWOOKKQna8nyHa7jBUHA25buaq6nd3nj28utPt5ZbHwpaXDQTvHlZNWkQkSRg9UgDfKSOZMMAQuc9lKmsLT5qruZykptKKL9x4yguZv7F8I2kerNEPL+3BtlhaMDjY0g++w/uJnpgkVUsfC6zakL/AMV303iDVF+aP7SgW1h56wQD5VI6bjuf1NdBa2traWcVla2sNvaxJsjhjQKiL6ADgfhTm2lPKnYgA/JJ3X6n+tcVXGzr+7expGko6nNAhfi7eO7fKPCbhyB3NzwP0Na3g2RovA+gqysZjptv8h4OfLXOfpWLqV7Y6bL428SSXH2iTT9GitlK4wrbZZcfUmVPzFdHpdubXTrS2fBeK3jjJXoNqgYHsKuu3GhCL3CK5psx/iB4mtfBfg7UvEl8fMkhjxDGBlric8RxKB1JYgAfj61i/BPwjd+F/CjXWuET+J9amOoa1cHBYzvyI8+iA7QOg59a5/UIW+I/xsisnZZPDHgd0mmUcpdao65RCe4iXBPucV62T3LfU1xzbjTUOr1f6IuLu79DE8Z6rPpumR2+nFW1nUZRZ6ZHjdmZv4yP7iDLsewU+tcP8QdCe48K33gbw3fTG28PWT6hqlyjES3mpbTLCrMOpLAzOPeMdDitiLVHWK6+Ic0aS3Ny39j+ErR8lXMj4E/HP71lDH0ijHqa6XwroUOh6FHpZme6mcvLeXLj5rmeQ5kkP+8xPHYYHQV3J/U6K/mkZr95LyM4XyyfEywvYwFh8QeGY7gEH7zwygj/AMdua3dV1Ky0jS59U1K4S3tLaPzJZG6AD+ZJwAO5IHeuR0G4hm8OfDvUiwD201zornvuWORCv/fdsP0qS91DTdW1C68SaxcFPCPhaYufl3JfXyHHHPzrE2FUD70p9UFPEYd18QuzVwhNRhqZmp6lrvhfRbrxJ/ZSX3jvW4WktdOZsrpthEN5Ru4VQMsf4pXUdhjpI75T8R0uLUq2m+IdBhvbeQHh5YWw2PUmOaP8F9qd4S0u8a4u/EniCNDrWqKvmRDlLO3HKWyH0XJLH+J2Y9MAcnaMNP8ABmhXUnmK3gnxI2kyk9TayMYFJ9B5c8Df8BrZ1YV4TpQWi2I5XFqRoav8SLHTptas5Bai/sNXt9Ogtmnw86S+R+8x2x5p477Peui8e2b3vg3VYYYw9xHAbi2XHPmxESRke+5FxWb4i8P6LZ6Hr0mraw+n2GoalDqV1PLIqJE8fk4UE8YPkjrz8x9sE2oa14j0+4vLWQ+FvDKRmSXWr5AtxLH1ZoYm4jUrnEknPOQp61wUqMqji6a2NnPl3I9WvtSn8Q6f4l8H6BLqp8U6NEVkY7LaB4juR7hxnaPLmcYALEpgCqtru0zUrjT/AA3cjxB4yuCU1XX50DW2mZAyijoMcbbdTk4Bc85Lb7X9Ml+EMtn4CvNQ07TNFvLXT7uQqyXC2TNHvkjaTLAGOTesmM4BI7Guy0fS7DRtOh03TLVLa1hGEjT36knqSeSSeSeSa78XWjh3zxXvS6mNOPNv0KeheHNO0rT7i1Jlu5b0H7fd3Lb57piCCXbuMEgKMADgAVy2najNF4Z8GateQn7Xo+pyeHdRPdVYmAMfYulu/wBG969Brhb7STfaz428HJK8TeItMTVbKTtFcx4hYj6Mtu341yYGftJShL7SNKysuZdDvbd/LmVwcYP6VNqSGK8Y9m+Yf5+tYXhDWE8QeF9L1pFK/bLaOVlPVXI+dT7hgR+FTeM/EEekaTY+Xay6hqt25trCxhOJLqXGcZPCqAMs54Uc1jTg5xlSS1X+ZU2rqRxr6LqcnhXXtB0Py59Y0HXk1bSYpZNimOVhN5Zb+FW33EefSpfL1LRr640fR9Qh1Px1qiq+sasy7odIgP3VVOwAz5cX8RBd+MmtHwzfaX4d8bR6Jr2ofbvGXiJQ1y9rEfItIkR3hgB/hUAS7S3zOd7cDgRfCeBLTw1dWbqzalbandW+p3DnMl1cpIcyue5ZSjDsAQBgAV6leq8PRUmry2uYRXPK3QZ4Z0ez0H4s+HbGyDkNoWotNNId0lxKZrUtJI3VnY8kn+WALnwr/wCSdaGP7ttt/JmH9Klf5fjP4YP97SNRX/x+2NVvhMwb4e6Zj+Ezr+U8g/pXFWblhYN+ZpDSozSkGPiZ4XlAxm11CP8ASE/+y03xN5l58X9MhYjyNM0Sa4Vc9ZJpVj3fgsbDP+3U8w/4rzwu3veD84gf6VX1ttvxoVf7/hzOM/3br/7Ktot/UGJ6VSe/bdct6DAFV6kuP9e/+8ajr52W7Pma8uapJjZXwNvOcZ469ela+m2wsrdbiTaZ3X92MZ2D0A/UmskRiS5ij5+fC9Pdf5dfwrS1u5ddWk8td8agR7M4wBzkfma7cNy06bqP0NKNowcvkU757jzw885lEnALDkHrj8s1UICv8rAnaSBnoBzg+38jVn5r5w0gMUMZJPPLH69hUTiFz+5iVIf9lcF/r7VjP3pOTe5nJK/MTwWX2orIflUHqc/5NXP7PXBxIc/QVPaLtto/XGT9amJr6vBZNhnRi6kbtmsKat7xjTwvC2GAweh7GpLG9uLOTdC/y/xKehrRlRZU2uuR/KsmeMxSFDn2PqPWvFzLL54Gftab0M5RdN80TUmt7bUozPZYjn5Lwnv7ispGkhm7pIp5BGCPaiCR4ZFkiYqynIIrXPlazEWQLHeoMkdBIK42oYj4dJfg/wDgmn8V80dJfmcvpd1/wiPi+ORfl8OeIbgLIuPlsdQbo3+yk3Q9hIB/fqx4mSTwl4wTWo0Eeia9IlvqTAkLBefdhmYdArj92x9RGTUl/YW+pafe6LqCyJBdxtDJtOHQnowPZgcEHsQKl8JzjxZ4S1Xwj4rjW4v7EHTtT6j7SjJmO4HpvQhuOjBh2r18DW+sUXSnuj1qFf2kVPqtzZxjjn8etIxVVZmZVVRliTgAe/pXLaJH8RTbLpc+j6baiyBhfWL668xLlUOFlSGM7juXDEMyYORXOSf8IxfXvk319rHxR1OJ2xbWiqmmQtj7rhSIB/20Z256dK5o4Cpd87sjtlV7Hp9FH4UfhX254IVBcFhcWwDOAZCCqrkN8jfePYcdfXA71P8AhVe7DGW2KpKwEuSVbAUbWGWHcdBj1KntSkMsDp1ooo/CmIG6Vy/xPhuH8DajdWUYkvdO8vUbUYyfMt3Eox9dhH411HWmSRpIjxyAGNlKuD3U8GvEzhThy1Y9N+53YNxbcWc/9tRfidMsKg2ut6HBqEDjozROUf8A8clh/IV1FjJ5V0jk4GcH8a8rs5m0zwX4e1CaWQyeB9WfRdRYjlrR8RBz7bXt5fopr0yTEYZnZVVc7mY4C46k5rxMYvZ141F11PRp6wcSe+jKXbjsTkZrkvE9xJ4b12w8ZIP9CiX7HrQVck2rN8kx/wCuTncT2V5D7VNdeMzrkyWvgrSZvEVwmEkvFfybCLnkm4Iw+OeIw5+lc94mg0v+0v7P8ca1d+KL5ipj8L6HCwhUH/nsobLKfWZlT/ZrWlhqir+02RDmnHlNn4vaWbG8sfHlkAUtlFrq+D8r2bH5ZT6mJjuz/dZ6l0C68i5MLsAknGc9+xrT8Ha6vii01fwzr/h+LSbm1jWK500ziZGtJUIRgygAggOpA4BQjJGDXB6Db3mi3V94T1CR5bnRyi29ww5ubRh+5l+oAKN/tIT3r1qsFWp2MItxZ6JqdqLu0eLo/VD6GvP/ABPp13eWIawlFtqtlMt1YTkf6u4T7v4MMow7qxr0DSboXlip4Dp8rc96yPElp5c32hR8shw3H8VeVgajpzdGRvVXNHmRNfxWvxO+H1hqWkXJ06+3rdWE8kW9rG6jJVldeM4IeNlzyCR3zT7DTvD3w60uXW9a1A3epzgLc6jOga4uXPSKFAMgZ+7En6nJrnvAV8vhvx5Jp8swTTfEkhkhVukV+qZYA/8ATVFzj+9Gf71aHiq0TT/i3puraon2q01G2+xadLKcrp92u5iqjovnIT82N2Y9uSGAr061oJ1Ers54wTlcSey1fxldfaPFFu+naIjbrbRBJlp/R7sqcHrxCCVH8RY4A0/Euixat4dm0qJktXEYNnIqDFtLHzFIo7bGCnjsMVrHr0pDzXzlTETqT55PY7Y01HRGTY+T8SPhzcWOoKbDVUZre8VPvWN/ERh07/K4Doe6kHvTPB2rvrGjK90hi1K0ka01CEjBjuIzh+PQ/eU91YGqstynhPx1b6v5YTTPEDxWGoODgRXQyLaUj/az5RP/AFz9Kl8V26eG/G8HiOOQR6drTR6fqa44W56W02e2f9UT3ynpXqV4/WqCqLdf1Yxi+SdjN+Lvg0eNfCMljazfZNYs5FvNIvVJDW10nKnI5weh9j7U/wCFXjCDx14Nj1CW3EF/A7Weq2Ug5t7pOJI2Hoe3qprriOSD2ryLxv5Xwx+JMXxCiDL4d8QPHp/iONc7LabOIL3j/vhuP4geSa8ul+8h7O+vT/I3lo7o34NFLWl14Ajumh1DTG/tbwncsOY41P8AqQxPIRiY2HeKRa6rw7q1r4i0GK/jtyizK0dxazKC0UgO2SJx6qwZSO+Aehqp4y0y6v7G11LSHCaxpU32zTn6h2Aw0R5+7IhKH0yCBkCsq11TT7XWdP8AF2mtInh/xhsWdWXatpqAG1Wb+6XC+U2cfOidya7JXxNBS+1EyXuSt0Zr/Dq9k0TVJvAl/gRwo1xocpP+us+MxZ7vETtP+yUPrXdXdjZ3UltNd28Ur2snmwO6gmJ8Fdy+hwxH0NeVarcz+M9VsLXwfbtNJpWoJcPrxbZa2pRsSRo2P37Mu5GRfl5O5gQK9P0jVtP1i3Nxpd7bXtuJHiMtvKHUOpwy5HcHgivUwk5ypLnVmYTST0PPvh0QT4p/v/8ACTX5ZT95cuMZHbKgEeoI9a6rvWD49sz4W8Qr42tB/oFyI7fX4y2FWNTiO7z6x52t6oc/wCt7g45GD0OeK8TH0XTqt9GdVOScTm/HS3WpQWfhOwkaO51yUwzSI21obRRm4kGOQduEH+0616LaW0FnZQ2lrCsUEEaxxRoMBFUYAA+grhPhfa/21q2o+PLhWEd0DY6QrAjbZo2TJ9ZXBf8A3RHWv8TdeudF8OeTpoVtX1OYWGmoTjMzg/P9EUM59kNevg6KoUdTnqS53Y5G4k8QeK/FOp65ofia80Wy06Q6fpoSNZbe7dG/fyyRn767/wB2uCCPLJB5rP1+axZ/tXj3R5/D+pLIFTxNoLP5JA+60rAbkXsVlVkHTce3Z6Dpdpoui2ekWCbLazhWGMeoAxk+5OSfc0/WL6DS9IvdRuube2geaUAclVXJHvkcfiK81Y+bqPS67G3slY53TtC8R3+saXfa5rOk6v4f0xXv7e/sUIe+l24jDxLlcIC7ZQkM23gYFVvhxe2mqabf+JI7qO4utYuzcXI3BpLdRhYrcgcgoiqNpwVYvkZzUOg2+v8AhfQdD8O6HHZadrms3E+s6l5kPmQWEZIZohGCvG544hgj+NuoNV9cn0ltV+1eKtOuPBOuElYvEmly7rOfsDM2MYP9ydcejd67qtOE4exjp1Mk3e71O5vruCxtLrVNSuEht7eJpZmLfLFGoyT+Qya5zSNPNh4Ln8U+JWFvFqU51rWnB5jto13W9tjqQFEYI7nf/epL3QfF+uXGmaHq50y98OyyR3V5q1nJs+1xxkMIGgOceYwTJVmUqG6ZArT+INxHrviTS/Bg8wwpt1XU9h48qN/3MTezyDOO6xN60sNReHjKpU3HKXO1FGFpY8fJpza1dLb63Fq5M1/4dv2VVt0cnbHA5GAVQqGR8qzBjlc807XTrDU7W6j8GiLU7KJ/+Jj4Q1vMcls2fvQmQFoSP4Qcxn+Er1r0U8nPfrWL4j8N2WtSwXnm3FhqtsMWmo2bbLiH2z0ZM9UYFT3FcUcfzaVVdfkW6bWxyei6jdxpd6JZW8viLSYm26h4a1zH9pWS9cxNISJo+m0MSP7sh6Va0AypDLefD2/k1nTYX23vh3U5mivLA55ETSfOnTiOT5Tj5XWk8SSRf6LF8Q7Vla3wtl4u0pTC1u3/AE2C5aEHvndE38QXpVTxRZ3mmS2up+IriRBHEFtPGWiRlHjBzj7VEMr5Z65O6I85CV3O047c8fxRns+zLn9o3tumt+Pb3TrmxvSF0Tw1ZXsO2USu20uV5wZJiM8/chBzg12fgvTYNB8P2Wgn/SREuJJyvzzSscySt7sxLH61xmv6pHfaZY2fjxWjs0kjudM8WaPIRAkwUhZpFGfJ+8eW3xENgkCtiHXNW8IGOfxYsep6QUXyvEGnwkxjI63ES5MY6fvELJ3OwUqkJSUVSfurcaaV+bc7i+t3+zLFbgFEJLAHmsHUPDuleItlrq1hHcrHlkkOVkiPqjjDIfdSDVu1vfPVL6zuElinXzEliYMjqeQQRwRzWsk0cloJJtsLy5UMP51ywcK1XmV00W7xjbued3tjr2nQNpmo2kfjrw0W4trtY/t9uB0IZsLP9Ttcdcsab4B0LRrjzPGHhnVNY1aCzgubXTtL1It/oVzuxKoMoDq2VEeHJ2jcAcMa3PH15faLoe7TY0m1K9mSy01CCVa4kOFJ9FXlz7Ia5mfw9I+o6Z4J0rVtSsNL8NWiz3V7Z3PlT3F9KG2bj3wC8rA5BMiAgjiuujWmouVdbGcorRRJfhjeWFvp6+H7maeHxIhe51SC9i8m4mnc7pJQp++mTgMpK4CjPFdnXE+I/tf2CC08f6MPEmm243R63pcTR31o+f8AWGJDvQ+rwk9OVAqxp1zr9jpEWpaJfQ+PdBYkrNA6rfwxjtx8k5GMY+R+2GNcNXDe2bqUXe5tGpy+7JHX0VmeHde0nxBbST6TepcCI7ZoyCksDf3ZI2wyN7ECtGV44onlmkWONFLMzHAUDqSfpXnuLi7M0unsY/i/WpdJsIYdPgF3rOoSi10y2J4kmIJy3pGoBZj2A9SKktfhj4ZXRYrW+t5JtTK7p9VjmdLx5ics4lB3jk8LnaBgYwMVD8O4JNe1J/Hl9b+XDLE1vocciENHaE5ac56NMQD7IqDuaxWs1+IurP4jvp7+20i2LQaCtrdSW8hAb57zcpBy5XCdRsGed5r26NOnhKPNU3ZzSbqSsjVfTvG3h6YLGf8AhLtI5+cskOowAdARxHP9co3PQ1Z8O+JdG17zU067JuoP9fZzoYbmD/rpE2GX6kYOeCa5PxxofjO78NNpMuqarrEasWg1PS7gWOrWZ7HClY7geqkoT6E4NTafBpPirR7SCSZvFF7pUSxS31vI1hrtmQvV0JDZJHIyob+6aTwtDELnpOz/AK3Gpyg9TvjmubvvCUC3n9o+G7ybw5qhJJmslHkzk/8APaA/JJ9eG9GFUtPvvEthbk2cw8Z2kRLTqUWz1a1Q9A8LBVkOP+uZPPBNQ674ysNW8OyWPhnUFfWdQnTTYbdwYrm1lmyC0kTYZCiB5OR0Q1wLDYihNJfgac8Jo6v4bXUuraNJ4i1TTdLttRkklt3vrVNovIYnKrNk/MqttLBSWwD15rF8Azy6rcar40ZpFGtTj7EC33LKLKwkem/5pcf9NBVzxzHDoPgHTfBmkq+7UfK0S0Cn50hKYlk/4DErtn1x610Ntpdtb2cVvpaqttBGsccS8bEUAKB9AMV6eP5+RQi9fxMaTV7tEwuopsJdRg+jr1rj/H1qmtarongu3kWeLVZzc6gOflsYGVpAfTe5ij9wze9dGQQ20jnuK4E61df2T4j8Xaf5DX2q3SeHvDZJ+/scoZc+nmmZ/wDdiBrjwjdSp+8Xw63NJrlXuvcJtWt54/FfxFudSj02xiRrHTr1oDKsFpbsQ8mz+LfKXPHVVSsf4AeMtN8Trq9tY+M4dfeC5mneFNPNuYlkncq+4n5tw5x26V2PiTwbZav8NLvwLFcNZ2k+nCwE0cYYooUDdtPBPHf1615t8I/hvofwS1PVEsta1TxJqWqwxImnQWIM4CsxDYViApJPzMVUYzmoc411O/xPYaXJa+x7dVDxPfyab4Z1TUUYhrWymnXPPKIWHH1FZ0R8cT2sl3f2fh3wzbrnBvrprp1Hq2zYgP8AwM1yfiG8s7+wvNMv/jt4St4bmF4Z44LKADYykEZadiOCec0qeX1rpyWg3VXQ6nUI7jwZ8AI7Szm8q/i0uC0imU5Iup9kYfPr5km7PXvWzpGn2+k6VaaVaqRBZwpBHk5JCjGT65xnPvVH4srDP8I7u5t7hJ7e0FpqCzI2VeOGaKUkEcYKoT+NbLEMxZSCp5B9RXRmja5Yk0VuxKhvrq2sbKe9vZkgtoI2lmlc4VEUZYn8AamrkddeDxTrcvh0zLHoOklbrxDdFwI/kw6WbE/3gA8nogAP3686hSdWaijWUuVXMOO0mu/C+j6ReWrR3/jPWDrWowMfmgsomSQKfoqW0ZB7uRW38YfGH/CFeB7zVrePz9UmZbTS7cctNdSHbGB9DyfZTVjwnJJ4g1e88bXVr5Ed3GLXSUcEOlirbg5B+6ZW+cj+6EB6VyFxKnjv4+JZYd9H8CRidzg7ZNTmXCjng+XHz7E1215xnWt9mK/r7zOOkfU6f4QeET4J8B2Oi3EpuNSfddancM24z3UnzSNnqeeB7AVZ8Zpd61c2Xg3T2eN9Uy+oTxnBgsVI805/vSZEa45G5j/DXRXM8NrbTXVzIscMKNJK7HAVQCST7YB/KvPoPE6+E7Ky8ZatYTTav4w1K2gt7baQ1lp28Kpb02LJ5jdMvKB6VGDpuvWc5BUlyx5Ubes6P4ltvH0F9b+Flv8Aw9pVgtro0VnexRtbsRiVzG5UZ2qiLg8KG/vGrsuvX0CE3Pg7xPGB12Wscp/8ckP6VgJ4dtLr4leL4pNY8R211Hc295G1pq00KLFNCMKEDbCA8cnbvzWvJoPiZGH2H4j+IYh2Se3tZx+bRAn866MS8POo/aXTJgppXiYWj+F7jxl4I1vQ7dtZ8OrF4p/tCzubm0e2mSNnSZzGGGQfnmQN2JzVXVdX0OHxfbaG+ja7beHfC4VLC0g0S5liubrHM2UQh1jHC88uWbnANdLoWqeLLTxBq3hm/wDEEerXUujG+0u4ksY4dkiu8bKwThxkxHt1IqDw9dfELWPDmn6ofGenwNd2sUzINBUlGZQWXmXnByPwrrqVaPsld6MhKXNsWbPxhHqDEaf4Z8W3LZ/i0iS3B/4FNsFP0vw7q2uJ4utdZ0h9H07XIIkiEk0csyzCMo0pVCVXAERHzE5WqOrR+KLG2a8174rSWFmGAMkWnWtqOei75A+Ca5zwzfaTNceEfHmk+I9TvzcX0NrqIutWa5KJdRlFjZAdiESGI4CjvXPhvq8JXp3d9C587Wpf09tDa9mudHttS+IviCB9p1HUGCafbyg4PlsV8pMHqIVdhjBNb0Hhu61S8TVPGeoLrN2jbobJFK2Fqc5ASI/6xh/z0kyfQL0pfBEcljd+JdCkwE0/Wpvs6/3YZwtwoA9AZWA+ldLXJisVUU3TWiXYuEFZS3OXm0uxu/GmuaDdsVi8WaCY2BP3pIMxsR77J4/++Par/ge7kvvB+lTzvvuBbLDOc/8ALWP5JP8Ax5Wqj42lXTdX8L+JNuTYavHbyY4/dXQMDZ+jPG3/AAGqehahpPhbVPFuj6nqlrZW9lqrXUcl1OsaiO6UTAAsR0dpR+FOonVwkZdmEfdm13OzrnPFd4uj6/4X1wgbE1NdPmOcHy7oGP8AH94ITj/ZquPHuh3EiR6Jb6v4gZ+jaVp8k8f/AH9wI/8Ax6qmojxJ59/401vwobey8O6XPc6VptxcRzSXF3gnzmEe4KVRdowSRvbvipwWHqe1jK2iCpNWsRQas3gvWNa8O3Wm6pdPPqclxocVrZSPHOk+JPKWQDy0KytJncQFUZpVXVdE1CWG3mtdW+IeqQBppGJa00W1JAGF6hAeg+9KwJOAPln8O6z4l03xF4YW88WJ4kt/EhZXhW2iiWEeSZfOgMfPljaFIct98HOes3wstY4/DlxeNJ9qvrvUbs3l8xy928dxJGrk+m1FAA4AAAxXbVnTowdamtWZpSk1F9Cp4g8Nx6L4Gmmsrme41HT7qLWJb6Y7prqaFw8juf8AaQMoUcBTgDAxWvBH9i+JWptDMHsNesINRtgDx5sf7qRh9UMB963po45oZIZlDxSKUdT0KkYIP4V5tYzNp/g7wxqFw03m+DdbfQbwk8vbSMIFY+217aT8K5cNJ1qU6cnd7lz91po6i6O34w+Dz03WWpr+kBpPgzZzS/D2zZdqqLu9Ubj6XcwqTUFK/FfwWzcER6in/kKM/wBKqfCfK+DjGCcJqmorjP8A0+TU/c+pR511FZ+0djf1O3aDxt4UZpI2zPdDAOf+Xdv8KzfEPHxwsufveGZhj6XUX+Jqze/8jx4S/wCvm6/9Jnqv4j/5Ldp3TP8AwjVx/wClMNdEXF4KXKrIlr95ZsmuOJ5B/tGo6nvP+PmTA/iqJl2nHfuPQ+lfNPdnzNZWqSXmPttv2mHPH7xTn0OafratBq9wpXJJDYJAByOoJ/UVADgg9PetPX189LW8YAiWMZ46Ef5/Sumlrh5eTTLp60mu1jJUs8EcI/1S8H0c/wCH86f/APXqeyhE0p3fdA5ArRFvAOkQ/Ku3CZTVxcfaXsrkxhKeo62BFvGDx8op/wCNJntR0r7enFU4KLeyOpKyFqGeBJQA46dCODTWvIA2NxP4VKjCQAqQR7Vzyq4bE/u7pktxehVmsoyn7vIYe+c1RikkhkWSNirjkEdq1p5FhQs3XHFY38XrzXy2d0qFCpH2SszCa5XeKsa+pIt5ZJqcYCPkLKB6+tc3rt3JoOvaR4yViLL5dO1hOwgkYeXMf+ucpHP92R66S6U2egx28hxLO4cr/dH+cCs7UrG31Hwrf2F7GJba5tZYpE9VZSD/ADrmdZ0sRGXWyv6np4TWo4vqrlT4tadZNrfhzVNYWS70r7SdOubR2Jt98+PJldPusQ6hMkH/AFvtW7bW8FpAlta28VvDGMJHEgRV+gHArnfHU0s37Oct9Mxe5XRbe5Eh6iVQjhvruANdOcnL4zk8muvNdJRd9+h6dDZodRTQeaXivsk7nhdRap6lw1qfLjf/AEhOXl2bOo3D1PP3e+at1Q1jy8Wm42ikXUeDcJuBOei/7fXB7UpbAaH6UUn50VQC01hzS8UVlWpKrBxfUqMnGSkjk79Y7Hxu1lfhW0bxbaNp0y4+7eIjbCf+ukRZc+sajvWM2m6PpuqpoviPUNZ+IXiC0t1/4lqQqlpAhGEaVeIwzAfelZi3JArr/Fujxa9oNxpzs0Uh2y28qnDQzod0cg9w4B/DFcwdbRhpPxCktVtGm26L4ng3/wDHpKrFUdh6JKSue6Sg9BXzkeanCVO3vQ/FHqqXMlK+jNAaX4p1yBI9d1RNC0sACPRtDby9qjoslyAGI9owg7ZNb2j6Tpej27W+k6da2MTNlxDGFLn1Y9WPuSTV0jacelFeNVr1Kr99nXGEY7HMeMvM0a/sPG1sdraQSmogZ/fae5HnDHcoQJF/3GA+9y74xWJFjp/jvSc3B0tT9tER3faNPcZcgD7xQhZF9gwH3q6R41mRonjWVXBVkYZDA8EEdxWV8OBPo73/AIF1LMkenqJdMMrbmmsHyFQjuY2DRn22eterltVuPIzCtHW5laBfRxXEciyBoJgMMDkEEcN/nsa6m5jjuLd4ZACGHBrzXTrSbw5rt/4NunZlsgJ9Mkc/NNYufk+pjP7s/RCfvV0Umo3UkCW/mYAGOOC31rbE4OVWopwevUVOooppmN4m0k6jp9xp7zPb3CkNBcR/egmQ5SRT6qwB9+nrXUaPcxfEr4Zz2eoRrbaquba6VQf9EvosESJ7B9rqe6kVyMWpXuuXr6P4TtY9RvkGJbt2Is7Xt+8kX7zDrsTLHHOBzXfeDPDtr4Lsrq+1TW/tV9qEkZvbqcrBAZANirGn3UHQDkseAScDHcl7tmYlHwdrE2taN5t5CtvqVrK1pqNuvSK5T74Hqp4ZT3Vga2OvA61heLIY/Dfji08RJH5VhrjR6fqkhbCRTji2mI98mIn/AGo/Sur329pxHiWccFjyAa+frYPkqO+kTqjVuijq+hWWqaLd6frS5s7qJonjB+YgjqD2YHkEdCBWP4Tlh8X+DtS8IeJkMuoWI/s/VELfNICv7u4U/wC2m1wR0bI6rW3JJJI5aRtx/pXK+KZ28M6zaeN4InaKBBaayiHG+zLZ80juYmO712mQVthMVCnNU4/CKpTbV3uT+B73UDaXWg647Sa1ozi2u5MYFwmMxTr7SJgn0cOO1amuaVYa5o93o2qW0d1YXkTQzxOOHRuv+Oex5ql8SLaexltPH2jq90bKER6hBB85u7AncSoHV4yfMUjqN6/xVrwSxXFvHcQSrLDKoeORDlWU8gg+45rnxlB0KnNHZ6l05cyPL/gzqV/4b1S8+E/iW8afUNJj8/RbmU832mk4Q57vHyrDqAB2zXRX1nBomo6vBe6Fc654X13E1xp8FoJ/IvARubYT9yQBWJ6B1JONxNU/jF4OuvEOl22ueHZFtPFmgubvSbgD77fxQP6pIBgg8ZOfWtf4a+MrDx14Ut9csUa3myYr2zk/1lpcLw8Tg85B/MEGnGrKm/bQ67r+u4uW/usrrpGteIo44NaVdC8OwYW28P2DhC6KeBcyJjI/6ZR/L2LNTg1r4B8Sx6ta2yWvh3U/KtdSjiG2OzmGEguAo4VSD5bkdMITwDXWVm+KZdPh8MarNq0CT6fHZTPdRMMh4ghLL+IpQxtV1VNvTsDpx5bHYT28F5by211Ck8EqGOSORQyupGCpB6gg9K8+T4Z6qmlT6Knj3WodKKtDb28VvAHitzwIjMVMhwp2hsggAdxmuq+HEN3B4C0GO+leS5GnQeYX5YHYOCe5HTPfGapeJfH2k6Fqc2nyWGr6hLbRCa8On2hnW0Q9DIR0JHO0ZbHOMV9BUjCSvI5U30Ok0+3hsbOG0gjWGCFFjjQdFUDAA+g4rz21mi8TePr3X0aSSw0cPpmng/cebd/pMy+vIWIH/YfHWvQ7K4hv7SG7tpUkgmRZInQ5DqwyCPYg1wPhjTf7A1nXfD0Wf7PguFvNPjP/ACyin3M0Y/2RKspHswHauXMHJUXymlH4tTfOcbj0rlvESpr/AIs03wrvAsrbbq2s5bAWBGzBGT6PKu4jusbetdLdXENtby3V1IsUEKGSVzwERRkn8ga89Fxf3XhONcfZ9a8fXhIUoQ1rpaqOvcEQev8Ay0n968rA0k5Oo9omtR6cvc3vA8j65d6n42mDY1h1TT1Yn5LCPIhOOxcl5D/vj0roNTns7bTbq41FolsoYXkuDKMoIwpLbh6YBqWGOKGJIYI1ihjUJHGowFUDAAHYYFc14rV9c1/SfBcB/d3rG81QgZ2WURGUPoZH2J/u7/SsUpYmvfuW/ciT/Ci1g8P+CL7xFqEQ0mz1GSTVBa7tsVjbbf3ahOiHy1DsBj5nbirLw+DviPpaa9pOpSR3lum1L+xJhvbQjny5FI3Y9Y3Ug+lR/FB31jUtO8Gxxs1rcA3+rbACDaxEbYCP+msmB7qr1mXmn6dqWqpqkU0+ha9ENi6haEK7rjASQEbZE/2XBA7Yr3Z1ow9y10lqcqjfW9inpHjU2FlJJrWo2Gt6dC4j/t3SAJI0ycf6VCuWt2B4J5T3XoNH4naxcaf8NNY1rRLoedFaCa2nhZXDZYYKnlTkd+lYGlw2PhbxHf6nrtpH4e1rViom8Q6dGzadfsowDcwtkQt1+9wSTh8kirN74ZNnFLbaVb2GlfbmDtp8+Z9D1McH93jm2diQeMAn+F+tcssHTqfvKL+RoqrStI0fD+s6pqfj7WtN1CxurG0h0q0kjtLkxOdzyTh2+RmGCFUYJ/h6esraDqnh6d77wRNBbxt/r9EuXb7DOP8Apnjm3f3UFT3U9am0PWtPn1yS21LTP7C8SvGsMttdFRJOiklfKkHyzICzEbeRk5CnIrpK811KtCpdKxslGaszz6ygtbnUrmPwdKPDniAJvvvC+pjFpeLj5jGB8ozyPNhyvPzKai0aa70rW3s/C6/8I5rG3zLnwvqmfsV4uOWtnXIX/fiyORvQVqeJoLXxP4v0/R28qOz0J01XVNQ4VrXb80UKSfwM+Cz4IIjXB++Koatr58S6a2peKvBpvPCNxKZNNurMOb+xjHypcsi/OA/3w0XzKpGQea9aDU4qo/dk/wATnd0+XdC2MNjPrLx+E538H+JgvmT+HtR4sb7uTGB8vf8A1sPIz86npXTWviuG41WHQ9bs5dD1kxjZaXTKUn9fIlHyyj2HzDuorltasZm0dJrzHjnwiT5kGo2ZB1LTscbx5fMpXn549si4OVbmpJrx7rQjHqUS/ELwg+CJ4lV9QsSo+9hcGUj1XbKvo3Wpq2mvZ1Fyt9e41vdal6bXI49f1nxXeiWTQ/CcD2drEFy1zqEmA/ljuQCkQ/2pJB2rW8E6RdaXoW/Udh1e+la91RkJIa5kwXAz/CvCD0CisHUdP0yPwn4YfwXZyeIfDOj3r3d3BaXPmXbSgMyyMGOZHV2LsjEOW29SMV1Wg61put2n2zSbxLiJThwAVeJjyVdCAyN/skA1z45Sp04046rqXSs25GpaxtNcJGpI5zkdq5/xD4Ws5dUfU9AuZvD2qqxP2qxICzN/03i+5MP94bvRgea6m2/0e0kuOjt8q/41RPWuZSlh6aUXZsuym3c4HxBNaOFn+IGmyaLqCMqReKdCZlTHYykZaJfVZd8Yz96rw0DxnrpstF1K70fU/Dc7Ca61izfa95bDn7O0PIBkO0M6NtK7gAucVseL9b/sPRmmitjeX07C3sLMdbq4fhEHseSx7KrE8Cl0eGz+F/w22SRJPcKzStDC20XV7M2fLiXooaQ7VUdBivRwk/rMeapHbqYzThpFkfxIuLjVbqDwHpTm2SeETatPEdpt7LJAiXHIeUqUGOihz2FbEEUUEEcEEaxxRKEjRRhVUDAAHbAGPwrh4pTrHiC5urCQ+DPHUyRi706/ImtNSCfdIIx5oA4EkZDqPvLwBXQeGNfW91QaHr1lJomtKMtZ3DArMO7QSD5ZV+nzDuorDH0qlaSa1XQqk4peZ1Fqv2a3a6f7zcRg/wA65vxD4d0nXHE95A6XqjEd9bSGC5i/3ZUww+mceoNb17P50oC/6tBhRUFcNWq4tRg9EaRjdXkc3Z3fi/w3ehrq2i8XWAUr9rVY4dThj6hSDhJh05BRvY1t+HNS8F+L9STXNPis59Y0/KE3Ft5V9abgQVdXAdMjPUYPbNWK4HVNRks5/iH4rhdFksrCDQ7F1HzfaWUuR6n95cRD/gJr0sFjJ1Hyz6GNSmlqjR8V6lHY/FmG88SRvY6dBYraaNdyIfs7TytmfdJ92NyFjRQ+M4bB5xXYK8kbFlYq3qD/AJzXFW+keJPDOiQ6ba3H/CYaIluILzSdVdXmcYwximbhh1/dyZB6bhVbQEb7KZfhvqD3MVuSbvwvrDvFPb8/djZ8vDjnCsGjPGCBzWdamsS/aUZXfbYcJOKtJHT/ABA1iePwvNZ20gh1fUXXT9OlA5WeU7VbH+yNzn2U1j22m2TeNLDR9OkB0rwbp6W8cQGQbyZRhj/tLCPznNULTXo9S1688WappmpWOk+DrGSZ7a9tTFI186ncFzw2yMFQVypM3BOK2PBtrJofhB9S16RYr6483U9XlKgbZXG9wfZFAQeyCqqTnDD2l8T0BJOV1sS+JL3VJ7+38N+G2iXWbpPNe4lXdHYW+cGdh0Y54RD95vZWxj6SZ1SfQPh7cC2s4JWj1XxLdD7RcXNwMb1i3DEj9jIfkQjaqnGBEV1g+HrCzWX7F4h8Yym4vpYnxJp+nquSEJ53KhjjB/vyE9sDs9LsLPS9NttO062jtrS2iEUMSDARR0FROf1OCjD4nuUl7SV3sYln4I8ORANfWb6zcZ3Nc6vKbyRj6/vMgfRQBWxDo+krF9nj0uxiiYbSiW6KMH6CrlGcV5sqs27tm1jmvBWnrrf7PzeHUYSMum3ekHJ/iiMkH81FX/Bl0194O0S9k5efT7eRyf7xjBP61J8IkFqnifSt2fsuv3Dqv91J1ScfrKa43wle61qmiR+H9Fhk0q00uWe21TWrpNiW6RSuu2ANxJIUAO/7icZyflr2cXRliKcOU5qcuRu50Gt6lqWpanJ4Y8Kug1MBft18wDRaXG38TD+KYgfLH/wI4Xrj2NjpfiCCDw3oMLjwZpszG8uWfLaxdK3K5/5aR78tI54kYYGVByaVZW+sWD+HfCn2jTfBys4vdQ3MLrWpW+/skPzFD/HN1fOEIAzXb2lvb2lpFaWkKQ28KKkUaLhUUDAAHbArmq1YYaHs6e/cuKc3zSMzxpr1l4T8Iar4ivSFt9OtXmIHcgfKoHqSQB9a5n4DeGrrw18OrQ6tubW9WZtU1WRjlmuJjuIP0Xav4Gsb4+N/b+q+DfhukzKuv6oLjUFUZP2K2HmOD7Fgg/CvV8bm2gDk9O1ccly0kv5v02/E03lc5fxfHJrusaX4Lt2YLfN9r1RkbBjsYmG5T/10fbH9C57Vha8k3i/QfGPiZVL20thNY6En8PlQZbzx/wBdJlBH+zGlPnv5v+EN8T+MYItl1reoR6JYTk/6u0Ewtkkz6b3lk467lrutNsLPT9Pt9MtIVjsraFYIogOBGowB+QruqS+r0oQW71ZnH35tnNwX8Nz8QdG1hcj/AISXwtHKCOmYZA/57bk/lXV/mK4C2MVp4b+G2onBfTtSm0JyD91WSWDn/gcMVegVjmEf3ql3RVJ6WMW5hSH4k+FtRPDSR3lgx9Q8aygfnCapfDCJbTw1Pom8F9I1K8sT7KszMg+nlsn50fEOWWztNF1aHIOn67ZSuR/zzeTyX/8AHZWqzpFr/Z/j3xjaA/u7m5ttQRfTzIAjf+PQk1V3LBeaYtqhyn7Sfi3VPA/wpu9f0i3s57uK6hiCXcHmx4dsE7cjn05rzH4I+KtV8Yfs7a5NqFvZQP4fvLZbU20BjJSAxShmyTub5TzxX0rLHDcRiGeKOVewkUMPxzXL/E5Lay+HGuRwwRRebB5ISNAuXkYIOB7sKzo1rRVO2t9xyi78z7FniD4zeJYFJxc6Tp90RnjcHuIyfyVfyroaxYkjuvjXrqtL5Yg0Gwiz23NNctj8gK6Kezmiydu9fVea0x9CftXJK6FSmrWucl8UB/xQmpNtBZTCyZ/vCZCP1ApnjC8jn+IN3p+jeA9C1fWbO0t5rjU9TdI1iVzJ5aghHkYjYxwMY455pvxSZj4atrRfvXmr6fajPfddxZH12g1Y0tWl+Kfja7KjapsLVWz12weYf/Rv61phqkqOGlJb3CceadmDWvj6/cC98YWelW2MfZ9H01QwHp5sxf8AMKKpnwpqWmTJqmgeJNWm1eNvmOsX0tzb3UZHzROmQEBwMMigqexGQeuGSelPWGZvuxOfoK5vrWJk7psrkgtDz6Nriz8I+MZ9F8I6N4Y8VadaCTfYlJg8DjeXjbYu3OyQBcY3KCQa7DQLLT9N0OxstKjCWMMCLAASfkxwTnnJ6knqSTWZqMbaT8TNFvrpXWz120m0adT90yDM0JP4Cdf+BCn/AAqmjtPCa6PeStd6hodzLpc27jPktiNufWIxt+NdmIhKtRjOTt3M6clBtHS21nJKN7fu4+7N/SuQ1HRLa88V+J/Dy3BW28VaHujDfw3EP7p3HvtkgP8AwD2rrZ7mWY/O3H90dK5Lx5INLuNB8VDd/wASfU4xOR2tpyIJSfYb1f8A4AKwwtanCqowWncqcJOOpT8O30+pa18OL665uit3Fc+0y2xWQfg6MPwqx8K+PDd6v9zXNTX8ryWsqwX+x/jPa+HfnCJrk2pW2Rx5V3ZzswH0mSb/AL6rY+Gi+XpWsJgjHiPVeD73ch/rWuKp+zw/J5k03eRq3Az448LD0lu2/wDIBH9aq6+pf432p4wnhqXt3a6j/wDialebf8UPDNmMZWzv7gj2HlIP/Q6m1FUk+Kt3OpbfDoUEZz0XfPK35/u/0704+7gHcH/FC++S6fb98gc+n/16rCrF+f8ASnHvVevn5fEz5rEP97L1Cta2/wBM0OWHrLbtvQY7H/JrJq5o1yLbUI2flH+Rvoa3ws1GfLLaWjFQklOz66EdlMsMp3fdPGfSrU19Gv8AqxvP1wKr6pam0vJIgPkzlP8AdqqOoH8q66WZYjCQeHj0bBylTfKakF1FKMMdjehNRahcoYxHG24n7xH8qjt9PvJ/uQNjsW4H61cGl21uN99fonqicn/P4V2vMsbWouna3m9DVe1nHb9DJ7Z7UIWzhSc+1ahn0eBv3NrJOw/ikbA/Kj+17j/l3tYYx2wma8mFGEXdz+7UzjRj/N92pXg06+uOViYDP3n4/nVpBY6X8zMt5cAcKPuqf8/jVae41K5yrvJj0UbRTYbFmOXIX2Xk1aqRg704ty7s6KdGV/3UW33YyR7i9ujJIxZ26+gHtVq+Xy9MuVQdLd8f98mm311p+k2hnvru2sYB1lnlWNT+JNc9ceIr7xAlxp3gzR59SZlMT6jdK1vYw7h97ew3S464jBB/vDNOjRnOTaV3uethsNGim5u8nua76QniH4I22hyXy2C3miQxNcMu4RZiU7iCQDjHeuP09fCOoXczqPE/xEu0+WW5D4sA3cR/NHb4/wB3d7muo+JunjTfgTqOlyMLj7Npkdq7FcCQDYh49D6VuCOOFVhijWOKMbERVAVFHAAA6CvbxuI9go2VzSlT5r6ijrThXOfD/ULy98Pi11Z0Or6XM+n6ht7yxHG/6Ouxx/v10Q4ruyrFtp0anxR/I48ZRs/aR2YufpUE7M15DCpdcZkf93lWXBG3d2OSD6/L6VkPrx/tpreGO3exhkhjnuRNkq0oYLgAYyHUKQTn5hxyK09MbzLf7VyDcYk2iTeijAxtPuADx3Jr1udS2ZyOLW5copPxo/GtBC0Un40fjQAd+grkdQt7DSPFsz6lHu0DxXGNO1KM/wCqW6K7YpG9PMX90W7lYu9dcenWqGu6TZa3o91pOpR+Za3UZjkAOCPRgezA4IPYgGvJzGi42xEem/odWGqWfI+uxkeCbia0F14S1GSR9T0PbFvmbL3Nqc+RPnvuUbWP95GFdbb2kkq72+SP+8eK85+1ahPYLre03Pi7waxtdUiK4OpWLYZnCjrvQCVCOkisvciu7g1SPVrKC9trmO4tZ41lhkjOUdWGQw9eteBiKNKnL2m6eyPShKUlbqakrR2kCtbIG3/8tDzXE+O4ru2ax8XabHJcalojtK0SDL3Now/fwAepUBlH95FrsbFlmie0k6sMpk96pOrKxVlwQcEVlOvJclSDsuw4xveL3MH4o2M+seHdK8XeHIft95pxFzHHEm57uzkUebGnqSu11HdkUd6x9J8E694olMviYz6LouRs0y3mxc3Q65nkU/u1P/PNDn1btWz8OZm0LW77wLOzfZo0a/0RmySbZm/eQ59YpDgD+46elN8YXmsal44bwkuqvomnf2cLrfajF1fKXKOEkPEQT5c7fnO9SCor3PrEfZ+06HPyu/KW7/xRpWg/8Up4N0eDU9SsogqafZFYbazHQedIBtiH+zgueymse68GjxIkt145uY9Y1CRHSGONStrYhgeYIyT+8GeJW+Y/7I4re0TSNM0TTk0/SbKKztkJIjjXGWPVmPVmPUk5J71erxa+YTqO0dEdEaSW5j+EpV8WeDNS8IeKVEupWaNp2qKPlMqlf3dwo7B0w4PZsjtVfwRf3M1jPo+qyO+saNJ9jvWf70uBlJx/syKQ4PqWHY0muu2g+JbHxbAI1tyq2OsjHL2xb93Ln1ic5P8AsO/tUvxEtX0XW7Lx1Yr+7TZY60i4AktGb5Jj7ws27P8AcZ/QV11UsXh+ZfEiIv2c7G5XO+INaunvz4Z8N2sGo69LEHeOb/j3s4mOPNuCOg7hB8z9uMkM1DVtS1jWG8O+EHgM8bf8TDVHUSQaeP7gX/lpOR0TOF+83YNozS+H/hxoC2mn2tzfajeys8VuriS81K4P3ndj/wCPOcKgwOAAKxwmBcnz1Nip1LaI2/AmhweE/CemeHW1B7w2qGOOWfCs/JbCr2UZICjOFAHOM1yGjWsnhDxG3heT5dFvi8+hux4iPLS2n/AeXT/Y3AfcrLv/AA3e66E1zXtetovFlufN0yW3l/0fSnByqIhP7wH7sjNy4JGAOK6aFrD4meB1SdZNO1O3mG7bjztNv4j95foeQejIw6hq9CpGOJhKNmjJPkejNYcV5F8QLC6+HPjOX4oeH7GS40e9UR+LLCAZYoPu3ka93TJ3Duufc16D4P1e61GxmtdXtxaa1p0v2XUYVBC+YBkSJnrG4wyn3I6g1tOqujI6q6MCrKwyCD1BHevBi5UZtSXkzqaUldFbSNRsdX0q01XTLpLqxu4Vmt5kPDowyDWV8R/sf/CA6/HqF3HZwS6fNC0snRS6FV46kkkAAZJPABrzW5e7+CHiJWjjubz4b6vdECGGNpZdFupG4WNRy0LseFHIJ49/TvC2g33iLUbbxL4qsmtooJPN0fSJR/x7ek846GcjkL0jzgZOTXVQwcqlRSi/d7kTqWWu51vg2W4m8KaRJeW8ltctYwGaGRcNG/ljcpHYg5FcnrnhXxPB4i1fUfCt5pcMetFGuvt8cjNbTLH5fmxheHygX5GwMrnPJx2uqahZ6NplxqOp3EdtaW6GSWVjgIoHX/8AV1JArnrL4leDLqzF0daS1UnBS8hkt5AfdJFDfpXuVFFq0zkTtsbvhnTY9H0Gx0mEs0VlbR26M4+ZgigZP5VxV1e20Pxb1WzvH+z3V3p1qtisg2i5jjaVpCh6MVaTBXqODjBzXQ+GvHfhnxDqc2m6XeyNcxrvVJrd4fOQcF494HmKDwSuQD+FXPFPhvSvE+mGw1a386LeJYnRiksEg+7JG4+ZHHYj+tRXpKrTcEyovlkmcX4ztX8QXml+DosGLUpTNqWGwVsoiGdf+BsUj+jN6Uvh+WHxB4q1fxbGZGtlP9laaWGFMMTHzXUejy7hnuI1NZXijTdV8D6FrGr32vpf65rc0Gj2OpSwiJbO2JIDSY+UFd0jlvlDNsHHArrtF06z0jR7PStPj2WlnCsMILZO1Rgc9/r7mvKxMfq9BUur3N4e/PmRYnlit4JLi4kSKGJS8jscBVAyST6ACsf4dRx2uiav4+1qVIG1bN55rDHkWEanyFPp8mZCP70jVV8Zwza5f6Z4Ng3iLU3aXU5F/wCWdlHgyKf+ujFYvoz+lX/iJ4os9JktvDLeHJtdgvLWV9RtLdQfs9iq7XbZ/HksAIxywDY5GK2y6koxdVk1pXdjP8Ax3V7Ff+LNRjeO916ZblYn/wCWFqoxbx4PQhPmI/vO1bOrW1rJA0twuCo4ccH6e9crZ3zeGtOttU0u8ufEngiVQEuYyZ7vTMdnx88kQzg5+ePHzbh02davFu7K3ms3SeylUSrcRMGSQHoQRxjmsHRqrE3k93uXzR5NOhSs7+a3QxHE0DAhopOQQe1VdLs77w/I0/gSaIWzHdP4evpSLZve3bB8hupwMof7o6g/OprOCSe5SOFsMTnPpjvXrVKKXvp2ZgpPZm4mpeFfH0U/hvW7AxX8OJJNL1FBHcREdJYiD8wB6SRkgEdRWXc6f438KJJDYwy+MtN2FbUSSpHfW74+VZGOFmTOAX4YDkhutM1XRYta8nTtbsjK0R3213G5jntmH8cUq/Mp6dxnvml8IeNJtP8ADuq634o1X7XoUOoCz0i++yn7TeqPlLbI8iQb921lA3KrNjHNYJwxHu1FqOzjqjMk02b7PbfD2GZJbudl1TxhexjhzId3kjP/AD1ZdoH8MSe4rvRx90BR2C8AfSsq+8N6J4mf/hK/C+rrZ6rNFsGo2TiSK4wMBJ4/uygdOcMo6FazIvEd7ot2ul+OLOLSrlyVg1GNi1hdn2c/6lv9iT8GauPMKFSTTS91GlGa2H3vhiSz1OXXfCN2miarI2+dApNpen/pvEOpPTzFw49+lY0v2XUfECPu/wCEC8c3IyA2JrDVCOME8LPx/uTKPau9ByARyCMg+oqprOl6drOnSadq1lBe2kmC0Uy5GR0YejDsRyK5aOMlBcs1eJpKmuhw90jR+IYnvEk8DeMpxtjvI9stjqW3gIx4SYYHCPtlHboSZdXms7rU7aXxasngzxST5Nprtg+6zusfdSRmG0qef3Uwz/dYnmrV7De6bfaT4R1RV8XeHtXl+zLZ34D3doqqWMxkPEkSgAEthwSuGYkCpbrS7/S7e6s9Bli8aaBb5t77R7idZry17lVduJMD/llJ83ox4FenC/JzU9Y9n+hg7X94uzeKdS0FoLLx1Zw6aN3lQapbEtYTnsWJ5gY/3XOOwY10bMmzzFZdhG7OeMY659O+a4HQLiWDSGPgi7j8Q6MMpd+HNVkYSQqR/q0aT54iOf3UoK44BXrTNN0nSdV0e8h8L+Jr3QNHiYjXNCvrcO9jCcl4ogTugDAMBjehBJTsa56mGjiJc1N2fVMuM3Hc1/Bd3D4g8X2/iaeJ3smWW28Or5ZJaMD/AEi8bsqudqIf7v8Av06CVvGHjA68650LRpZINIQji4uQSk10R3A5SM+hdu4qnrf9oyR2eiacr6Zfa/DtdVAQ6TpUQA2oueJCGC8dGYnGErrNOs7bT7C3sLOEQ21tEsMMY6IijAH4YqsZUVCmqNMKUOZ8zK+v6LpevaabDVrNLmDcHUHIaNx0dGHKMOoZSCK5jWI76x0qTSfGlnL4r8Lp88V/HETqNiV+6XVPmcr186PDDuDya7euc8XzXuoXFl4S0e6NvqGrEmeZD+8tLNf9dMMdG5CIf7zA9jXDgq1WM1GD+RpNJrUoaddaxoOmQ6hFdz+MvCcsPnW2p2uJb2CPsJEX/Xr1+dBv7FTjNdRpeoWOq2EWoaZeQ3lpMN0c0Lh1Yd+R3Hcdq5e3n1q+u54fAWqQaNougoun2EMtqstreyp/rSx++Y1wIwykHdvPNUrCO3vtYuW0df8AhB/Gsnz3GnXQ8yw1Ig53gDCy5/56R4kH8Q4xXbXwtKrJxpu0l06GcKjWstjvJpY4IXnlYLHGpd29ABk/pXnmi2s+oeF/BFi1q3meItYm8SX6HqsSlrhR+DNbj8MU/wAXeLpF8N32gavpsujeJLwJYQ2Tyb0nad1iD28gGJU+ct2YY+YDv00Uxf4o3lrarttNA0i3tIiO0kzF2X/viOL8xWeGp/V6c5VFboVOXM1ym8QQTkc9+KxfEfhvTdceC4uftFrqFrn7JqFnIYrm3zjOxx/CcDKnKnuK6dJobrC3K7ZOzjoT71BPayw8nDR/3x0rkdKUffpvQrmT0kjiNZv9STw3e6H8QoZbrRnQZ17Sg0bRgMGVpYly0bKQp3puXjJCjIqnrWk+K9a0eDw+s1p4n8O6rNAh1u1mRJEtfMDSiZQdrlkUrvj4O7BUda71j82RkVzD+GrjSLi41DwXfR6JdTHfLaNHvsLh88l4hjYx5y8e09yGrspY2NSyrL5kOm1rEXRiuq/ELxPrjRgJZNFotoewSJRJKfxklwf9wegrpa4KM2N9r8zQtN4D8aXI+eObE2n6k2eGHRJScdVKTAcEcYq/L4uvdHkOn+KPDupW+rf8sI9Ot5LuG+5xmF1X5T6pJtIHJ45qcZh6k5OpDVMISSVjraxNX8U6Tp+ox6Shm1HVpPuafYRmafHq4HEa/wC05Ue9ZOqy6sbNr3xtrcHgvSpEIisLKdZL+b2MoBwcfwRAnn7/AEqHw6urm1Wz8F6DD4M0R2Dvf30Pm6jej+/5ZOVY8/PMWbkfLUwwSprmrOw3Ub+FHTfDjSNbstW8Qa5rkFrYS6xLA8dhFcec8KxR+WGd+AWYAZC5Ax1NY2qQX3jLxPq2na1OsWg6NeLbjS4ul6/lpKJLhuNyfvBiIccZYngVJ4N0W20P4lvHHdX11NqekPLcXF7ctNJM8MyYOScAATHCqAAO1S2Ye3+LXi+3Odlxa6feKO2SkkRP/kIflXbXqr6rzUnZGUU+f3joQqhQqqFUDAAHGOwpf5UUDaDluAOteBqdex5loCLrv7RfiLWFO6Dw3o9vpC+08zGeQD6LtGfcV1/xC1R9F8E6vqEILXCWxjtwOpmk/dx/+PstcV+zZJNqfh3xH4unTa3iLxFd3cfp5SMIo8e2Ex+ddb428y61bwnoyruS/wBciecYyDHAj3Bz7bok/Su7l5sQqfojO9oNlrxnoNnpnwUvPDtq4K6PpsJQA8gwbXViOxJjzW4WDjzF6NyPoa830S6udb+K3xQs97va3+lG0tkIwN1sGhkx/wADlNXvDfxD0G48I6Lcefdalf3FjA0lrptrJdSrIYxuBEYIU5yOSK7cypuXK4q5lQkldMrS2oh8H+M7SfBbRvFEWrxYPKxs8FyW/WX8jXoj8OQexrirDR9e1qbx3d3WhXWkadrehx2tut3KnnyTIky7yiFtg2yIME546V1Hgi8tdR8FaHqt1JJJPd6fBNIB/faNS3T3zWeKoSnSg3o7DhJJvqZfxHsptQ+H+v2dqCbl9PmMAHXzFUsuPfIFQLqhufiBol8uPs+v+FxOhHd4ZFb/ANBuD+Vdk11Hjy4bdFBGCW5OD615Vokk9l4T+HU8vzTabrN1oMzHqIz58Kg/Voof0pYeEPYzgpXY5N8ylY9Jrm/FaR654i0DwmvzvJdx6neKP+WdtbOHBP8AvS+Wo9efQmtDxNrlroWnrPNFNdXMziKzsoF3TXUp6Ig/mTwBkkgCud87XtCuDaWZsLzx/roSa6Z1L2ulWiE7VbGGMYyyr0Lu7N0BAwwNFuXtJfCiqk9OUv8Age5XWNV8T+JEMbx3+qtb27KQcw2yiEZ9PnEp9fmrrYLiaL/VyED06ivPrIS6pqt7e+H4E8NeNkCvqWjXbE2mpqP+WisBhsjpOg3DIDqcYro/DXiG11pZrdoZLHVLU7L3Tp8CaBu/syHs65VhyDVYunUhN1ovR9gpuMkkxniy6j1Lxn4K0ZrdC8moy38hHZbeByD/AN9yR0z4bXKTWmu6rcQ+a9/r97JGzcfu43ECf+OxCq8mrWVn4z17XLj54vDHh8vI3o0zNIyg+u23T/voetXvA1rLaeDNGt5wROLON5wRj9443Pn/AIExrWpWlDCxfVkRinNnS/2gw/1UEUf4Ux7+6YY83H+6MVhaz4h0PRn8vVNVtLWXGRCz5lP0QZY/gDWZb654j1vZ/wAIx4PvDA+R9u1ljYwqP7wjIMrD/gC59a54fWavwmj5I7om+JsV9deELm5s3Zr3TZItStsn+OBxJgfVVZf+BYpIh9l+Jl7NbFTp3iLTIdQgYYw00OI5D+MbwH/gJrD1mazhtZ7Txj8RnuLhsq+meGICj4P8GI/MmPucr+FLeavpUvhnQNb0S0v9KtPCurppV5aXyFZobaRVhIYEk4HmQuMnotdsaE1QlCbu9zLnXMmkd7VHX9Nh1nQtQ0e44ivraS3c+gdSuf1q+Rg4464rkZ/HukQreB1Pn2utx6Obfzk8x3d41EgXOdn7wH1wDXjwUm/dWpvJq2pU0rQ9U8Sax8M/GkMyPPo8M9nrQL43MImiY47lZlbjqN5961vAa7YNdj9PEOoHH1mJ/rVj4byLpXizxV4c2N5X2hNXtc90uMiRR9JY3P8AwMVzWkRanr3iDxF4U0ySays11u5m1fUEOHjjk2lYIT/z1fJyw+4vPVlr3sRTeJox5epzRfJJnTeB7STV/GV74wf5bKG2Ol6YO8i+ZummI7Auqqvsme4qv4cvP7Z8U+JtaiH+hm5jsLSUHImW3Uh3Ht5ryKD/ALNT+Nr97WKy8C+FZEtNQuIArSRjP9nWS/K0o6gOR8kYPVjnkKamtbWz0TR7XSNNhSC3t4hFEg52qB3Pc+/c5NcuPnGjRVFCVTkTqS6Edw26d27Emo6KK+fufNTlzNyCpbe3nuGKwxsx7kDgfWrOl2Ju2Z3IjgQZZz/KpbnUW2m208eXEOMr95veuinQSj7So9Hsawpac0i9ew27Wdt/aVwqSxjBCckj8qq/2lZWqbLCzBI6SSf5zVSKzmkJMjEH8yayNT8R+GdLnNq90+oXwYL9isYnup93oY4wSv44HvXU69Scr0469+p3xo1p+9FJeb3NefUL67O1ppCD2TgfpTYrKRx8+Ix+tZq3XjjUFc6Z4RtNGtNuUu9bvAjfUww7j+DMpFZhu7eFlh8SfFzT0uHlWMQaLBDFhmIAXLGV8kkDJx1q44DEVPeqfizaGCp/FUk2zrxb29vC00mFRRlnkOAv58CsC+8feE7Wb7PDqyajc5x9n0uJ72TPusIbH44rI1zw/wCG9O1qfTrfwbrXjjVIoklmk1XU/Mt4hIW2g+c+0H5GOEQkYrXsh478iO309fCnhKxHJt7K2a7kHsD+7jH/AHya2eBoU/4kztgkl7kSeTVPFV7Cp0PwPfSM54l1S5js41HqV+aT8NlZviSLWtLto7rxt4+0/wAOWc52Ja6PabppWxkqksoZmI6/JGD9KvX/AIU/tYr/AG94k8Q6nGDzAL37LA3sUgCZHsSa5g+dpXgmXlXuvA3iMSR7myyafKQcknsLe4bn/pn7V0YdYad+SN2tdSpuf2izptpokZh1Lwz8PtU17U1I8nVfEspjKnP3t0+6RR3wkY68YrS17R/EuuaXeyeKvE0iWwgdl07Rg1rDwhOJJc+bIPoUHqDXYHr1BHYjoapa8Qug6kT0FnMT/wB8GuWWPqyslp6FqlFIx/F+5f2dBzlv7HtPx4jrp5fvn6n+dYHiCzvL74BwWem2s15dNpFp5cMQBeTaIyQuSBnANRv4mvmYkeBvGPU/8ucP/wAdrrzGjOo4uKuZ0WluL4u8P6taeI7/AMSaP4m0jQLK/t4k1KS/t/MVZI8hZUyyruKEKd2RhF9K4+wiGr+KbE+G/EWueJ7ICZdYudSLDTX+TCCJUVFZt+OI8rtLbieK7TU4YPih8IlZLeOHUJUWeKOeMP8AZb+Bs7WB4+WRCp9QT2NWPCmsR6/4ds9VjhNuZo/3tu33reRTteJvQqwZT9K3xFVUJqcY79SYx5002VLzRNUlsPscWrxiN7c28kTWqrboOCrxRJjaylRtJJ789K1prXMjTwuIrh9iyShAdyq2cEHjHLDjkZJHpVletOr6GFONrrqeRKUupXs7hplIkiMEyk7oWdSyjJCk4PQ7SR7H1BAsVUu18mVbxSQF+WVUh3vIvRRkc8Ek/nVsHIrRMQUUUUxBRRRSkrqzC9tUcv4thudJ1O18baXGXudMiaO/gA5u7EnMicdWjI8xPfcv8VV9Fa08O+IItPs7qOfw54hL32hSJykcrDzJYAem1smRB6bwPuiuuPWuFGj2drcy/D/UJ5LbRtVkN34euUHz6deI3mNEjdBhsSRg9RvToMV8vWoKE5YaWz1ievTqqaVRb9Tu0Yo6up5ByDVzUFWREuo+j8N7GuV8H6xcaha3FjqarBrWmS/ZtRhC7f3g+7Ko/wCecgw6n0JHUGuo06RWD20n3XHX0NeZTg05UZrf8+h0y199HJ+N7XUmsrbWdERn1bR5xeW8QIH2hQCJYCfR0LKP9oKe1WPF8aeLPBmleMPC7ie+sQup6YennoVIkgbH99Cy47NtPauhSzuGkKqhG09TxXP+EDD4W8ZXnhEyH7DqSvqelj+CNyf9JgX0wxWUL6SNjgV34Dn5HTnHT9eplVaveJe0i/tNV0q11KwlE1rdRLLC4PVWGR+P9atVzOlWzeGPGN74bC7dJ1APqOkk42xsWzcW4/3WYSL7SMBwtdNXl4ii6NRwZvCXMrkdzDDdW0trcxLNBMjRyxuMh1IwQfYisz4cTxzadqXgHWlE82kxCBRISftVhICIXJPU7cxt/tIT3Fb9ratJ+8kPlxDqx7/T/GuY8fZ064sPGOlx4n0TcLlVyTc2LEeehA6kACRfdMd67cA3Qd5Oylp8zKqlLYt6rf6X4EsNN8IeEdCilvZIiLDTYB5cUUYIDTSv/AgJGTyzHgAk1z2o6G+l+GvEWuX98+oeIbqwl8/UCNpRQpIihH/LOIdlHU8sSea3fiPC32HTfHuhN9rk0xN8ywHcLzT5MGUKB95gAsie64/iNXLmKz1rRZIfM86zvrfAeNvvI68EH6HrXVi60qVWHN8F02ZqHPTaW54r4L07winwwi1DxFb6WguJLtHnlkcXTOu3yxEF+9gnnPTIrc+Gc03hjwhpfji1inntjG9vrcCEkvbLK2y4VR1eIE9OqEjstac/wj0qbTLfTJNd1VrO1keSCMrF8jPjcc7c84Fdn4Y0S08PaDb6PYmR4LcNtMhBZiSWOeg6k+1etmuc4WrT/cSblKV7W2Wv6HnYLB1qc06i0S+9kPjnTZ3a08d+F9l3fW1sFmhjYFdTsj8/lhhxuUnfGfXI6MTSXPinQoPC0XiY36yabOiPA8almmL8KiKOWck4CjnOeOuKfhi7j8E+I7bwrLldC1eV/wCxXZ8i1uOXe09QhALx9h8y9Atbum/D3QNP8VSeIY4pmk857i3tXfdb2s0gxLLEmPldx1Pb5sY3NnyqmGp4xRqrQ9JTcLplHwv4ZvtX1S38V+LodksPz6Zo5O5NPyP9ZJj5ZLj/AGuiZIXux67xBqul+H9Fu9a1a9gsbGzjMs9xM+1UUdyf8k0mt6zpug6RPqmq3K29rCu5nIyWPZVA5ZieAoySSAM151Los3j5m1HxxpuzSDu+waFOMhFYY825HRpiDkL0jzjlua6p1KeFh+hEYubJrSO+8bahZeJtejNvo8BE+kaTuzk9UuZ8cM+NrInRM5OW5XqiS2Cfw9q8aj1DWvgzq9vpuqtJqXw2uHENnfEFpdDY9I5j1aDrhzyvf0PsNvNDcQxz280c0Mih45I2DK6noQR1Brw8VKcpKbd10/rudMElotyh4l0Oy8QWKW9808ckLia1uYHKTWso6SRuPusM/QgkEEEioNE8YX2hXlroPjaSMvOwistajj2W903aOUdIZvb7rfwkH5RtVX1KytNS0+fT7+1hurWdCksMyBkcHsQfw/Kpw2LnQfkOdNS1Ooure3vraa0vLeOe3lQxyRSoGV1I5BB4I9jXm99pWqeAFkm0uC51fwohBazUl7vTU53GLP8AroQB/q/vKM7dw+UFrqWqeBPLi1Ca91nwqoCJcMpmvNN9PNI+aaLp82Cy9Tkcj0XT72zvbKC6srqG6t5lDRTROHRwehDDg17v7rFU7dDl1gziPhhH9ottT8f6lm3/ALXCtb+aSvkafEG8nIP3S2XlbPeTHaqfgWN9QbUPGF381zr0iywcY8qyTi2jx/ulnP8AtSGuh+LOk6xrngi80vRfKeWVk8+3kfy/tVuGBlgD87C65XcQRz+IzfC+t6frVmRZo9rPbYiubCVNk1o448t07YxwR8pHIJFcWYJxpKEVoa0tXcpXui6hpmtyeI/CM1vbX05B1GxlyLbUcDGWIGY5R2lAzjhgwArG0VVkN9q/gS1dJImb+3PB9ywiaKY8loc8RueTx+6lznIPNd7WJ4g8PrqF5Dq+nXb6XrtrGUtr+JAxCHrHIp4kiJwSh78gg4NclDGJLkq6x/IudN7x3KOmyaX4h09tR0acp5bGO4t5UKSQSj70ciH5kceh9iMgg1Z8MOouZF8ssxXl8/dHp+OaxIxc6xrriSSDwr4/SIIrA+ZY6xEOjbTgyLweOJY/UrjN208YaXZ2Ooza7Zvomq6fF5l9p8mGkIHCtCR/rlYkBWXqSAQDxXXVdSNJxXvRezM1ZyXdFjxdNeapf2/grSJjFeanGXvbgD/jzsgdsj/7z58tPck/wms6C8s9X1iPVbK1ii8P+H9+n6DEq4WWVQEluFHTYoHlJ/20PQiq5GtW9mmmSMkXjLxa3nXxXDf2Tp68bcjrsVtin+KR2bGAa6W70nTrLRre2tFW0t7KFYoI1+4EAwFApRUKCjRfXces3fscwLGSDVJNY0G+bQtYlbdNNGm+2vD/ANPEPAc/7a7XGep6V1Wn+NLG8uf+Eb8a6Xb6VcXuYoRO6zWGor3EchGCTn/VuA3oD1rAOcA889OKe5guLGXTdQs7e/0+YYltbhA8bD6Hvnp9K9HklHWnquxjo3qc/ouryaX461Lwh4Yh1G1u7FTKfDmsjEUseflaxu8kKrdo3yOCMJg47TSfFujX1tfPPLJptzpyGTULS+TyprVQMlmU9V9GXKnsaxTY6np+mhNNjPinQEULLpV9J/psAHQ29wcElQThXOf7ripfsPh/xnaWeoCw/wCErsLCcRNDeIYdTsZFILRPu2mRfu7o3+9wcsOvHPDUcS7x0a3NFOUNGVY59Ytrf/hJTabPFfilRZaLbTLuGl2WN/mSD0A/eyepMadhT4vCGh6dfWmmaDqF7pXie1sjcjUYgTJcrvIZrkEbZw0jMSrDPJ2kdaua9/aXh3x/feKvENlLeaVcQpa2V9aqX/syDgtHLCBkBnyzSjI+6GChapQeBtD1PxqnjKz1C4ubSW2Ow2+q3DK0pl8zcNr7fL4xs+7x92sMVOUJKKvFR2KguZXDWpIb/X7C18UQSeGfE0hW30zxFpbZt75+SIXDDvgnyZQQedrZqt438ApY+F7PUtf8QT+XZ6kda1yazBhm1W6UbLeBOTsTJVAuScBQOSTXR+Eoh4u8Wt4hljV9E0aV4dIyMi4ucbZbkdiqgmND/vnuKjvZm8Z+MWkOT4e8P3G23X+G8v1+9If7yRZ2r28zcf4BXYqvs6PtaiXMQ43lyx2MzV9Sv2sIJvib4ege35mTVNGEhk0lm/gfGZBjIBljJB25KqKuR3+ueHdNivrtl8VeHHHmR6vp4DXEMJGQ80S8SgDrJHz/ALFXPGF9qJaz8O6C5j1jVnMccw5+yQjBluD/ALqnC56uyCsyxn1xrptI+H97a6bofhpBYxG5t/Nj1G5XHmIzcMFXGC68l2Y87SDzRnGvRdTEK3ZlOLjK0ToJPEGip4am8SLqVvLpMMDTvdROHTYoycY79sdc8YzXKmPV7XT22zJbeMfGR3PID82k2CD+AdcxqwHoZpc9Kt+GtA8MeLdWudRuNJutD1HTr+M6xplvcg2VzcriRGcKNkuCVbICt90OO1R6DqBtvHWsSeMoJNN1++mMNk03Ns1mjHyo4JfuljksynDFmPGAKUcP9VpyqQ1uDm6jSLUmjJb2V7pOjSPZw6XaW8dlGs5jRASc5OcEnHU9TUUnh+3v4dM0zXl+3rcwSzSh7gyBJEYbJI3B+RxnhlIPXmtbXdHu703yW9xCkd7HGsvmIcrsORjB9T3rPuP+KU0Yarq1xHNa6VaukSQRnfKzkbUA/iZmwoA6kiuVVYOCSXv2/G57XtYKhbmVu1vLv69CXwtdX9r4ouPC2r3EWvadpVmupR6lfIPOsTuIjjkbG13wrsHG1gq/NnIJo21zdaPNqfirSmTxZ4Z1q9N891pn7y5tMxqp+QE+dGoReFw6/wB1u1SfTtUFha+Dp7hv7b8RO2q+J5omz9ltSAvkqfRsLAv+yJG7Gtu58LzaffT6v4Mu4tD1KbBmi8otZXWP+esQIw2OPMTDdM7uld9epDkVGtr3PEim7yibmkahZatp0Ooaddw3VpMMpNE2VP8AgfY81owXclucIMp3U9687tvsV5rtyumSN4I8ZTMXms7hQ9jqjk/fAHyy5x95CJFz8w7HQ/4Ta300S2nirTbvRdVhA/0RY3uBdc8G2ZFPnA+gAZf4gK4KmFq0mp03o+2/zNIzU/iO58m3ugWt2Eb90PSuc8S+ItK8PzxWuoTSNfTnFvY20ZmuZj/sRr8xH+1wB3IrIubjxJeW51LWb628B6CM/PcSI+oTA9MZJjgP+z87fQ1Q8Pvc4lHw70Q6ZDcf8fPiTXo5Jbq6GeqRuRJJ6gyFFHZTXQ8LBrnre6SqjTtETxvZXGt+F2b4g3dj4P8ADM3+ttGdJ76c/wAKh8FI37gRB39GFa+l+Ldcg0mA+H/BWo3Oi2cSxxf2hemK+uowMbo45Mk8DP71lZvT1saV4V0+11c61eS3Oraw3/L9fy+Y8Q9Il4SIeyKM9yaz9D8bW95Hqt9fw2um6VYTNbmeW9Vpi6yFMSQgboyx5UEksCOMmpWL5FbDx0H7PrIy9GsILjxBqnjjwRcL4jupcre6XqjGPULNs8xxPIN0I9InAUnkMBXVeHPEWl66Jo7VpLe/tji7sLlPLubdvR0POPRhlT2JqteaPpPiM2fiKxuLuw1BUBttStQYZwmfuOHHzLnPyOpHXisLxBJH51uvxG0945bcgWXi3R0aNoucgShctCOm7O6E98dKJexxe7tILTpehtau7W3xR8EXALBZmv7NvT5oBIP1hqz4hk+zfGKxTHy3+gTAn1aG4Qj9JmrnNSXxbbav4VkuLeHxJpq63DNb61pyr8kLh4m8+MHA4kz5keVOOQtdR8Qo44PHXgzUXOCZbywz/wBdYPM/nAK6PYThhJQkRdOasa1c58TtYbw/8OPEmtocPZaZcTIf9oIdv64rovevL/2p7qeD4K6rY2wzNqk9tpyqOp82ZVIHvjNeNQjzVEvM6JbM6D4IaTJoXwf8J6XKAJYdLhaQf7bje36sa3I/Ll+JeiRsw3WunXl19MtDGD/481aNtCttbRWy/dhjWIY6YUY/pXJXNy8HjrxdqG7aul+EEKk9FMklw5P/AJCH5V14P38RzerInpAxvhrKkOteBtUjzs18au8hJ6+fJ9qQfgI63rDVvGHiKK6/sXUdI8M6dbahc2W2Gx+0XB8mVo85YiNc7c42t1rMhtRoXhX4bzSLh9MvdOt2yPu+dCYGz+Morc8IQix13xhppPMeuyXAB7LPFFKD/wB9M35V1SxE1hnOD1uZKPvWZQstNu/D3xG8N6jP4k13UYtRkubC6GoXheNnaIyxbY1CxqQYnHCj72Ks/DBZrbw3c6TOTu0vVL2yGevlrcMY/wDxxkx7VJ8Q4mGm6XqKHD6brdjdE+iecqP/AOOO1QwX1poHjnxsuqXsFnYvcWmoRSTyBFxLAEIGepLQNwOTWEpSr4W+7TLSUZnVYrg10vVr/S/Huh6OsE2p22vWuq6cksmxQzLBNgn+EFo5Bn3NXpNS1rXrZ72KY+EfDMQ3S6vqCrHc3C9vJjcYiU/35Bk/wpzmm/DzVtBa81Dwn4T0nUrFLjT5b231i83CTUZQ3lvJl/3jkFkw7dR0GBW+Cw06bvU6rYVWaeiK1s0+j+IZ4LO4g8S+PrmIrdXDApZaLbnooX+BeB8mfMkPJIHI6LwtoaaJaz+ZeTahqN5L5+oX0/37mUgAnHRVGAFQcKAAKpfDC302HwJpM+lwLFHd2sdxMc7nlmZR5jux5Zy2ckknIrpa4sViXN8i0iuhdOCXvPcyfE2gafr9pFDeebDPbyebaXdu/lz2sn9+N/4T2PYjggjiuZ1p/tV7pul+Npf7O1mI+XoviyzXYkkh/gkHSNmwuYmykn8PPA7yua+JkkbeDrrTGhWeXV3j0y3iZNwaWZtgOP8AZBL+wQntRhMROnJQWqfQKkFa5Vl8DeLLjwNrenzXWiza5rmqRz30qiSO3e2jMa+XjDMMxRbSPV2571l63PYLdtZ+LPiLdX90X+XRfCsDRvn+6xi3zfiWQVsaxpun+I/FMvhiW41NtI8O2kEMkEd5JHHczyAMFkKsDIUjVDgkgmXkeu/pGl6Zo1r9j0fTrPT4M5MVtCsak+4Uc16GKxVKnJR5btGUISkrvY5zwjbalbx3S+DvAOk+Ew/zG61VxJczH+80cRZm/wCBy55qaTwpdattk8XeJtV1zOQ9pG32OyYHsYosFhz/ABs30rstLcJeLnowIqVra0hcmabcSfuJXPLEVa9JOLtvfoUoxi3cxdF0rTdGtFstG021sLcdIbaERr+S4yawbzQHufFXiLw7dIqaf4r0MumR9y5h/dM2PUpJCf8AtnXbfbFj4tYFT/abk1yHxBu5tPudA8UvOyppWpoLk9jbT/uJOPQF0b/gFThZU6dVXldvQqblKO1iz4G1ObWPCGm393gXjQiO8UfwzxkpKv4Oj1z918OdPuJL65ZbE6jc+IItYS8NopmjRHibyQ/3v+WZGc/xdK2NEW00fxX4q0RZFijS5XVUVmwFjuFy55/h82OU+2afZNf+MiyaPcT2OhDKyakg2yXXYrbk8hR/z1xz/D0zWf1ep7aUKY3KPJ7xDpUn9sfFizvNHjkng0m0ubLVLsNiAGQoywA/8tJAyAkDhQSDgkA73jXxJFoEltpOk2KX2vagzNaWSnaAAfnnlYfdjXOSeSTgDJNZ2u65ZeFrW18I+EdPiuNYMO21slyY7VO89w3VU5ycndIemSSapaLpq6TJdXc17LqWs3pU3+oSjBkK9ERRxHGvO1R0yTySTXfWxEMFSUE7s5KtWMffnsSeH9MTQLOdprk3+rX0n2jUbx+DPLjrjsij5VT+FQBzyTMzMzFmJJPenKHkkAVSzGpr2OOFERfv4JY+9eFKnUrRlWlsjx8RiJV/8KK1WdPtXvLlYl4H8R9BVbrx0zWtDJ9i0PzEGJbliM9wo/z+tRh6cZScpbJXZhRipSvLZCajcLMU0+zAWGPjIPDH1+lQ3Etno+nXF/eTJBBbxNJPM/RVAyTTtNjURtIcHnA+lctq9zY6xrWo3msSf8Ur4SxcXgHK3d8q71jP94RAqdvRndQeUxXVRpvFVfL9D3MLSSj7aW728iDWbuXUNIXWvF2o3vhfwy77bbT4Cy6jqRP3A23503D/AJYx/OQfmI6Ve0b/AISQ6THY+FNE0rwHpm75RLAs92y/3vLUiNGPX5mc+ozU/hrTb/UL2Pxd4nh/4nE0Z+y2xGU0yFufKT/poQR5j9WIwPlAFbuq39ppenXGpX0wgtbaMySyYJ2gegHJPbA5OcCuupi1T/d4dW8zsUHL3pHPv4F0m+dpfEV3qniV2O7GqXZeIH2hXbGB/wAB4rI8S6n4SjsLTwr4dn0v7XLqdjGLHTEVtgW6iZiwiGEACkndjil1eRdQ06LVvHj39lp93IP7L8M2Jb7XeDt54T5nY8ExghEBw5PONLTP+E3FlFb6Dp3hjwRpy/ctBam8mA9WEbRxqfYbvrWipclqmIqfIXNfSC0JNV8Q6Ho3xI16DWdSh01rmCzNu11mOOQKkmcOwC5y3TOcjpXTxuksayxSLJG4yjq24MPUHuK5uU/EiFHWbU/DPiG1YES2d1pz2pkH90Oruo/4EpFYmiWtvJc3aeCbWXwn4kt1Et14bvj/AKFcjPJiC5QA9PNi4BI3L2pVaFPFSc6crvsOMnBWkj0GuZmsNPl8e32kXx/0fxZoclrKp/jeAkHA9TFcE/8AAKr22ueKfEEJg8P+Gp9JdAVu7/W1MUFo4+8qoDunIOcMCqd9xrLOpWGlanc6n4YsNQ+Inia3hImv5JljtrZMHdHC+PLVmxjZECxON570YLDVKdT2ktEFSaasjpfAF0914N0zzpBJc28Rs7ls5PnQkxSZ99yGrviVgvhrVWPaxn/9FtXP6ddWmm+KbPUdOOPDvjKIXltkACG/2BmX2MsY3Y/vxN3bFbPjS4htPBut3FxIscUenzlmc4A/dt1P1rkxFJ069l12LjK8SPxBeXun/A+2uNNvJLK5XTbKOOePG+PeYlJGQRnBPY/Q1E3hzUwxH/CeeLup/wCXmD/4zTvG8Rj+BltBIpjZbfTkKsMFT5sIwRXQS/fb6n+dehmNadNx5XYypRTvc5/w1nw/8RbuyLqum+I1N3bgnlL6NQJVHb95GFf6xue9RvGnhr4iXGmeWsWn+IQ19ZsDwLxFAnjx2LIqyD3Ehqfxpo02s6I0djIsGq2si3em3BH+puU5Q59G5U+qswp915PxH+Hcd5Yg2OrQv5kALfPYahCSDGx9nDI3ZlY9jRh39ZoOm90E/wB3LmNletLWT4T1qPXtEhv/ACWtrgM0N3at9+2uEOJYmx3VsjI6jB6EVrA19Hg6nPRV91ozyq0OWbQjfdIqtZskMhsWeMOi5jTzS7mPpubPPXI79ueat1T1GNsR3SmUNASzCKNWaVMHMfPY8Hgg5UfQ9EjIt/hRR/P0papAJRS0UCGkVleKNGtte0OfS7p5I1kw0c8ZxJBKpzHKh7MrYYe49K1j0pvIry80wzq0uaHxR1OrC1uSdnszg/O1LU5DrcMJHjPwzGLfWLKIY/tWzPzAoOh34MkZ52vuQ9WrvdD1nSdQ0q21TSCt3bXMYkimPGQexB5BB4I6ggg9K53xXpd79otvEmgKw13TQTEisFF7DnL2rk8bW/hJ+6+G9c4sOqafpBPjHRFf/hEtRkb+2INpD6TeA4eVo/4V3ZEoHRgH5BYnxed16ftIK01uelZRdnseg3F1NPnc5CnsOBXOeNdJutU0lJdMdYtXsJ1vNOlYZCzJn5T/ALLqWRvZzW4rBlDKQVYZUg5BHqKXOK8r2tTm5rm/KrWRi68iePfAGm+IvDbKupwFNR0syZ/dzqCrwv6ZBkiYdsn0rU8JalYa34estej3rDdRhlgbh0ccNG3oysCpHqDWJ4aY+G/H1xpLMq6T4gZruxVn/wBVfKMzxr6eYg8wAd1lPemSJ/wjHxCm03yVh0rxDuu7Jl+6t8q5njwOm9QJB6kSd69mvy1aSrJXaOWCcZcnQ6q6uXnbsEHRR2qEjcCDggjkHnPtQKWNHkcIilmJ7V4kpzqSvJ6s6klFGJ8N3bQtTvfA9w+ba3U3mjEtybRm+eH/ALZOdo/2Xjqr4eMuieJL3wbdsGREN9o8nTzbVm+eP03ROwX3VkPrVv4g6TcCxtdY0ZDL4i0aX7XaKjAecv8Ay1tiT/DImV+u09qk8YpJ4m8G6d4r8KqZ9QstuoaegwrXCEfvbY56b0JX2YKT0r3eR16Ps5fEjlvySutjVrH8T69b6Faws8E17e3UghsbG3GZrqXrtUHgAdSxOFGSSKpXHjLTp9L06fQo31fUdVgM2nWELhZJhxlmJ4jVScMzdMEcnit3wT4Vk0i4k1vXrlNT8QXKbZ7zGI4EJB8iBT9yMYHuxGT2rgw2ClVleWxtOqo7EPgvwncJqjeKPE8kF1rzKY7dISWg0+E8+XFnqx/ikwC3TgACutu7u2tvKW4uIITM4iiEjhfMc9FXPU+w5rJ8YeJNO8OWMdzePI8s8nk2lpCN011Mekca9z6noBySBzXDr4Wm8TNJqvj6KG7u5R/o1gj7oNKXqBE3BM3TdMMHIG3AFetVr08LFI54xlNk/wARNPurDxfa+MtWDap4fsIQotwpzpcnO67CD/W8EAn70YyV4zXTRSw3EMdxbyxywyKGjkjYMrqRkEMOoPXPuKxPD/iK88P6jD4b8XSmS1nkEGlaxI25bnOdsE5/hnwMbjhZO2G+Wqup6RceBbuTUdDtJrnws5LXumw5ZtNI5M1ug5MZ53xL06qOorjxdD6xH2tN3NIScHyyOivLa3vLOazvII7i2nQxyxSLuWRT1UjuK8alh1X4GXElxZw3ms/DaaUtJAuZLjQWJ5Ze72/JyOq4/P2PT7q2v7GC+srhLi2uIxLDLG2VdCMgipmVWVldQ6sCrKRkEHqD7V5VOo6d42uuxu4X2K2lahY6rp0Gpabdw3dlcIJIZ4mDK6kZBBFWq8d1Tw3r3wp1ObxF4AsbjVfC07mTVPDEbc2+eWuLQE8HjmPoc8e3pHgvxRoPjHQYtc8O6hHe2UhKllBVo3HVHU8qw7g/yoqU0lzRd4/1uClfR7m0DiuYGl6r4V1CXVfB0cU1pMWlvdCYhI53PJkt26RSnnI+45xnafmrp6KKNadGXNEJRUi34S8SaT4r003+l3DFY3Mc0EilJreQdUkQ8qw9D9RxWf418H2+t3EerWFwdL8QWqFbXUY1ydvXypV6SxE9UP1BB5rF1/w/NcX39t6BfnR9fjUKLtU3R3KgHEdwn/LROfUMv8JHfY8H+MYdTvBomsWv9keIo4zJJZO25ZkU4MsD9JI88/3lyNwFe/h8TTxMeXr2OWVNw1MXSfEFwutHw74js00zW9u6FQ+6C/QdZLdzgtjuh+ZeM5HzHmfih4m8SaV4n0/SfDspae402e6htk043X2mdJI1SNmBHlIQ5y5Ix69q9Y8TaDpHiTThYapZx3MSyCRCch4nHR0YYZHHZgQRXnM6XvgrWY7vxdi/0+KE2tn4jwQ8Mbsp8m7UcAkqp84DacDdtOc8VbA+zlzxV12NI1L6M5fxdfatrPhO98Ram1mdJstW+zjSVgxOmycQGVLgEPHcbzuUqMYwMHJNdh4VntdYuLxPGY03VofCN+gsvEFwFizPg5BBwokTcqswO1mPQEYFDxrpOkpPbromnxTeI9auhJYL5jtAJgBuvZIg2xvLXDbyMkhBnJFE+maJfXMPhC3tkm8J+Gf+P7zPmjvr88iNwf8AWbC3mPnILuvdTV4SpywdS2gqiu0i5aXkmh+P9UXxUEhvtcuQNMvwMQTW6DEVqrH7si5YlD98szLnJA1dSE2oaktkqskcfLEg/TPv7VhTWx0WwlsJ7GTxN4Guf9dZvmafTQP4owfmkiGAQo+dDyuRwH2GpzeGNOi1KXVm8R+C7iMSWmtKfOms0J4WcrzJHzxKBlcfP/epSjzN1qer/IE9oyOrure1+wGOZB5Made6gelcocZOM47ZrrXW21CyBV1mglUOjxtlWBGQQR1Fc7qOnvY75ZZUW1QF3nY7VjQDLM3oAOaWW14RupvUdWLdmhuoa1/Z+iW9npMYbWr+cWenxSKWV52BO9sfwIoLt/srjuM5dzbpayWPgXR/E1zpdtps6vq2rRSgXV5qMwLpCCwILMSZXBB42L0Jplhc3FhYf8JgYUOv63/xL/CdlMCfIhb5vNYDpvC+fIeyKi9uX+JfBNx/wjXh/RdIur0ywa5BeX+oRSKLh2+bzbglsgsSfQ9QAMCtKko4db2cuoopzevQ2tO8f3mhyNa+MTaT2ttJ9nl1ywB8iOXg7LiLloDtYHdkpz1XIFWdc8A2uo+bqXg/XJvD/wDaQzefYlSS2u0f78gT7qylekqYPTO6sLw5C/gfSPFd9r1zeXNvJqzzwyzssk12rQwooAUDczOCgXAJ445rqfhT4fn8LeEJze2y293eTSahNYW3MVmXAxBEo4woABxwWLHvWuGquunGaul1InFR1RB40upNJ0nT/BfhNEsr++i+z27xjjT7SMAPNj/ZBCr/ALbD0NSQR6X4W8LiNf8ARtL0u16sSxWNF5JPVmOPqSfU1g/DK5j16O/8ZXcqS6tqUpjmgz8+nRIT5dmQcFSvLNkDLux6Yp2qz2viDXrhbyYR+FfDJN1rEzZ2XFygDpB7rGMSMOQWMa84YVyV3LE1/ZrZbmkfdhcz1l1yytDemM23jHxj+7s4nBYaPYoudzDpmMOXbs0rqvQVtatIvhTwtYaLoib76Ypp2lRyguZJ2H+skx1Aw0jn0DdzS+EYtQvbm98Ya8j217qajyLaVsfYLNSTHER0Vj99/wDaOP4RWPDqUpWfx60Kz32oH+y/B1nJyGD9J+OglI3k/wAMUa+pptfWKqpx+CIL3Y3e7HPoNnctbfDq2nN1o2kgXPiKVifMv7yX94sbMPViZXweAYwMCrV9Zavo2j3OmX9m3jnwvIArWN0Fa+gTvtZsLOo7Btr/AO0SK3fDGhf8I/pEdhJJJcXTM015dSffuZ35eVvqc4HYADoBWorbW9fX3rGrjqiqtx27DVOLRw/h9r220uTUvA2oSeLNDiO19Ku5yuo2TjrGryYPAJxHNhvRuQKbDr2k+ItXk126W4t/DfhJDe3Ul1C8Ja92nbGUYA5iUlsf3njxyKd8QLLzNXtovCvn2vjS9A+z3dq/l+XCjDdJddVeFQSNrAljwuDyLfj3XvCWv2l34W1jVNQtIIJ4kn1q3i22kV5GQ4jdyCmQVUkONmcKTu4ruowpVLVnGzIk3H3bml8P11JIrvxBq0Ai1LWpRczQOBm2hAxDAT6ouM+rM5711LRQXS5t28t+pjPQ1xE2var4ZTb4ygVrDClNes4ybWXPTzUGWgPI5OU5+8OldPDIjoksMiujAMjo2QR6giuCtOpCTjVV7mkUpL3XqZHju30k+GL9vEdj9psreMzNER8+5eV8sjlZM42lTkEjFZemeJ9R8FeHfD2k+JLPWPEGrPayXd69sgnlsLcMOZMYMpXcseQCz7WODUuvX0OveJvsuoSqvh7wqo1TWJ2ztedV3wwnHUIB5rD2j9ad4Hivbz7b4s1ZHj1DWnWWOFic2toufIh9jtJdh/edvSuinNYWjzp3vsiHecrHPJprWmrzePwzePtJuZzNbXisZbrSIyPmWKL7jKvcIqyDGCGIru9H1TT9Z0+LUdLvYL21l5WaJtwJ7g+hHQg8joax9Q8NzW19LrPhK9Gh6s7+ZKEQm0vW9LiIfez/AH1w49exxNsF9rYFqy+BPG9wzOYGxJYauV4JOMLMOnI2zKPbrE408Y+aDtLsyk3T0ex3461wOrfD+/1bWbnWb/xHENRCxLYS22nrGIvKnEyGZdx84gqF6qACcAE5re0vxGy30OjeJNPbQ9YlDeXDK4aG629TBMPlfjB2nDjuveo7vxbbz3Fxp/hmxuPEmo27BJIrIgQROe0k7fu0x3GWb/ZrkhSqwm4qOppeNtTc01L5LGFNQuYrq8C/vpoojGjt6hSTgfiawLnxbb3N/LpPhmwm8SahGwSZbQgW0GevnTn5F91BLY/hrL1WOCPUo7Xx9rz6nqEqloPC+gpIUK/9NdvzyDtukKRn+7V6zsvFGqWEFiPJ8D6DEoWHTNK2G7K56PMo2RA+kYJ/263WFhSfNXlr2RDqN6RM3SZ9I+F+r6jfa/4gigl1ALIPDui27vb2nOWnKcspO75pMRofTNdT8YY2+zeFr5FDfZvEdoSc9Fk3wn/0YKxfFnhvStP+G3iqz0bTobR7vTLnzZEG6WZ/KbDO5JZzx1Yk1teMrgX/AMI7TVvvHZp99k/7M0MmfyBr0KGIValLlWiMpRcGjW/rXmPx/Auf+EB03bn7X4xsWI9oleQ/+givT24Yj3rzj4not78UPhhp/wB7bql5eke0Vq2D+bV4mG0qX9Tplsz0dvvH0zxXnfi+Yx6B8V76P/WfYLWwX8YCf5zmvQz1rzDXlebwb8S2HJufEtjbD6Yskx+prqy1fvG30TIq7I6f4m2pfwLemPh7IwXaY9YJUk/9pmreoaH4pg+IetaxodlpNxYana2oMl1ePGVliEin5VRsjaU5yOlW/GNsbvwvrNqOWlsZ1H1KECufvP7P8U3vgyfUxJcWWq+HpLiO3MziJpB9nbJUEAnbI3XPQ1phJQdCfOrpEyTUlYoeLPPa3ubTxd8UPCuj6e6kT2ljbKZyoOSA0kjHPuEz7VteLr/w6fFugatpnhi38Q+IdSsmk0u7lkVIILZCrNKXbO3mYH5FLHdjgVp6P4Z8N6TuXTNB0uyVxtkMFqiMQeDkgZP/ANeuK0KSOLw18OtQlJR9J1S68PSgdhiWBc/8ChiP41vhsTCUJeyjaxEovmXMzpLXw1cX+pRax4w1L+276F/Mt7YJ5djaNngxwn7zjp5jkt6bafrDx2PxH8G6m2czTXWmMfaWHzFz/wACgUfjXQiuY+J0sdn4bg1t13HR9Ss74Y7BJkV//IbvXn0K85YhSk7m7glFpCfDOEWOh3ui7wzaVq17aEDsvnNIg/74kSuorF0A2+l/Erxjp7Rxym8a01WNT2EkXksf++oP1rpzexfw2cX+fwrTE0KaqyvO3yJg24qyKQNcdNqUE/ijUvFVwGfR/BsMscSqf+Pm/dBvCjoSiMIx/tysO1b/AI28RXVjYwWGj2UEuuanIbbTYiOBJjLSt/sRrl2z/dA6kVzMOmw32qab4NtJWutE8MOs+rXD4zfalw6I2OrKW89+25kHYitsLRhTi6zldImcnJ8tjQ8M/wDFM6DZf287HVdb1EvdbBvH2y4JfZn+6oGwHphBW/puo2upvepaly9ldPaTbl2/vFAJAz1HzDmsjxz4fPiS20q1bYYbbVYbydWdlLRoHBAK85+YfrUXhXSbfwfpmuyXM9va6e+oz6gGaUlYYWRPvs3TGw/pXnyfP73VmkdNDph1x39KwNY8W6VY6g2k2iXWsauAT/Z+mx+dMv8A10xhYx7uVFQWdrrPjcpcLcah4e8NZBQoPKvNTUgEEN96CI89g7dflHXZ0zVvAvhXXLPwRpLWNlqN25KWVpHls7GYvKQPlJCMcucnB616OHy1ytKpp5Gc6y2RQjtviFqloHh0/RfDpfp9tla8mQe6R7UB+jmm3nw71XWtJudN8TeOtUure5jMcsNhZW9qjKRyOVdv/HqrvrHi7xHr2tWuk6vZ6FpWm3z2BlS1+0XczqilnDOdiDLYA2t0Prw+08JlG87UvFXirVXJBxPqjxJn/ch2Lj2Oa1lPCYd2S1ISnJG34n+H/h/XtQs9Q1b7ZM9tbrayR/aCsd5EGDBJ1GPMXcN208Ek5BBxWf4g8VX95qFx4Z8FpAby2HlX2pSputtPbAwgX/lrLg52A4Xgt6Gx8M7UWmq+JreGS5a3jvoljWa5km2k28bNguxI5esX4abn0/XLlhj7R4i1Jx7gXDKP/QBW+JxHJQVSPUmMPesyxpOk2Ph+yks7DfJPO5mvbuU7prqU/eeRu5P5AcAAVNT5SWmdvUmkj2+YN+duecV8rKUqsveZ4OJrOtUd9i7pauEdhwGAAPvVW5INxIVORuNX4LmJpVijRgPXGAKpXsYjn46MNwHpXuY6nGOBhGm7pPVkT0gkiGtLWDttLCMdPJ3D8azK09aH+j2B7eQAP0ryKX8Kp8hU/wCHMZ9pjsdIe8lB8qCJ5nx6KCT/ACrjtM1M2vgnw1oQ8I2uv3PiWxuNX1C1uJ1jQ7ikj5LKysS0yqAcD5eowK6u4tjqHh+709Ww1xBLAD6FlI/rXIaTJJDB8L9YmwsLaXLotyxIwlwUjKr+L27r9cV6mXycKM5R+Kx9BTtKnD0KH/FH6VHG81n44+HLrnC27PLZHHf5POhA+oWtzTNOl1Z7bVtV+IOi+IfDOkzG/la0tlSRnjUtH5zI5QqhG/AUfMq+mK5RNV8VrExE0QsP+E+Nv5/2uT7QIvtWPLC7dvl44+90zx2rS1uG3t7H4zMsMcBewtjIY0Ckxm1JZjjryZOfauylUjUn70UaTXKtzpPA8N1qjy+NdYjxqOrIGtY2wTZWR5ihU9iQQ7+rMR0UV1NMgWJYI1hAEQRQgHQLjin141Wo6s3NnRGNlYKxfF2g/wBuWMRtZ/serWUn2jTL1R81vMOn1RhlWXoVJHpW1QOTUwlKL5o9BtX0OE8U3B8V2vgnVNcWePRNRklsdT0n7QVhW8IOwPtwZFEkUke0naSynFdvBFFbwRwW8aQQxKFjSNQqxgdMAcAV5vqrSf8ACvta3E/u/HsX2I+h+3Qltv8AwIy/rXpjdT9TXfmLbcJN7oypWSaOFXTJDPrfw+81Yzebtc8NTyksIJ1kDvH/ANs5trgf3JSO1Gl6gvxDvtJ0/wAtYLGx23/iCFmz5c8blUtG9vNjdmz1WNezVp/EcC20OHXoSy3+i3Ud5Z7DhpXzsaAf9dVYx47lge1ZHxstov7C1rw54es10241mzn1TxBdQAK/kJFtwzD+OUosYP8AdVz2rrwzhWhGc94mc7xbSOx+MW1vh5c8ZDXdl075uoq0ZUfe3yMPmPasnxHdaXZ/Ce1m1vSX1iya0s43s12lpnYxqgG4gA7ypzkYxntXNJaeHM/vvhn4ttm7+Tergf8AfFzVY6jGrKN5JCpSa6EviY63/wALE04aM1nj+xbrzPtnmeX/AK6ADGz+L+mawfg3e3HhPQ/Cd5fErpPiOyt7e8L5H2bUdm1JGJ7SqojOf4lT1rqT4nudZkksfA9imuXCSmKW8ZzHYWzDqWlx+8I/uR7j6laxwNPh1SRbgzfELxdayIzRoojsNMl7YyTHER1/jlNY4KM4pSeiXfqVOz0N7xNFH4W8dxauu5dM8RyJa3mCBHBeAYhlPp5i/uyf7wj9a6Hp1FZWh3MXj3wlqugeJrWK31KB2s9Tt4SSIpPvRzRFudpBSRG6j6g1W8E6jc3emS6fqUhfWdJlNjqGRgvIoG2UD+7IpVx/vY7V3/WXhpqovge/+ZhOj7WPL1R0HFH503PFOXNe5CpGpFSi9GebJOLsylafZbK4TTYxFCrq0kEQJJIBy556cuO/f2q7UV1G7w4R3RgysCmMnBB289jjB9iadDIZIlkKFCyglCQSp9DjjNUnbQkfRRRzVAB6U006jH0oauDG1y+sw3nhzV7nxPo9gb+zukA1zSo0Be6UcCeIHgyqpwV/jXA6gV1B60YPvXzeOwMqFT29BeqPRoYiMlyVGcRp17b+ELK0uIb5b7wJflTpt+GLf2bv+7DKf+eOeFc42cK3ABrt/lIypBHUH27VyV7pN54curi+8O6cNR0q8Lf2r4fJURTBvvzQBvlWQ5O5DhZPZuTT0SZdMtP7W8Fm41vwiXaO40xQxu9HdeGWNG+YoMcwH5l/hyCFrz61CGJXtKO/VHapOnpI3/Geiya5ob21pMtrqUEiXWnXW3JguYzujb6Zyp9VZh3p9w0fxJ+Gyz2qmx1RJBLEhf57HUIH+4SP7silT6qT2NXNK1HT9W02DUtMvILu0nXdFNE2VYf49cjqMGsiyuj4Z+IKiTCaN4lYLlRhYdQQcEn/AKaxqB/vRAdWp5fWtL2MtmFSOnMjT8FakvifQ7fUoYWt2bdHcwOebaZCVkib/aVgR/8ArrckuI7ZDDbfM/RpD/SuV1FR4X8flo5Hi0rxQ3zIBiOPUEXr7ebGvPq0Xq1bvbNZ14rCycYLXuEV7TVhk56k/jXOeA7iPQvH2o+Co2D2d7E+s2KR8m0JkAmjYfwqztvQ8A7nA+7S61rGo3epSeHPCccF1rKhftU8vNvpiNnEko6s2BlYgct3KjJrqfBvhmx8M2UiQmSe8uSr3t9O26a7lxje7fyUcKOAAK6MtoTi3UlsRVlHYXw34P0Dw9ealeaTZLBPqU5muXyTkkk7Vz91NzM20YG52OMk0zxj4ot9AtIUFrJqGpXbmOx0+BgJbhx1xnhVAOWY8AfhW7O0mx/JK79vy7ume2favKvhlH9pa/1TWnlm8XRyG11hrjBe2YHcIYgOFgwVZNvDAgnJzXoYmr7GndIzhHndibT7W4ttdbxB4kaK+12ZCm+IfubGAniCAHk88s3BcjnAAA6ma5hjtftDSKIsZBHf0x61DrUNvPZs0x2bMlW75/z2rlS7mMR7iUByFzwK86FGOMSnez6+ZrzOnodLdQ6br2jT2d7AlxZ3CFJ4n9O/0I6gjvgjpWR4b8SXXhq4tdD8R6jJf6ZcS+RpmtSfeVv4be6boJOyydH6HDYzRR5EVlVyqt94A9asafZpqEdxYXVrDdWE6FLqGZQ0boexBrojh3hOacZadiXL2jtYsa5oV54NurzXvDsEl1okrtPqWjRjLwsTl57YDueWaLoxyVw3DbWlahZapp0GoaddRXVpcKHhmjOVdf8APbsQRWHo+rah4Ju103Xbia98NyOEsdVkOZLEs2FhuD1KAkBZT0GA/wDeNjxF4f1Hw/qcmv8AhCzW4t53L6po0eFFyTyZ7fJ2rN3K8CTHY8nHEYaOJj7WjuOM3B2kb1eXeMvAet6N4lm8dfC+a3tNXk+bVNHmO201cA55x9ybrh/cZx39E0TVNP1rS4tS0y6S5tZc7XUEYIOCpB5DA5BU8g8GrvNeVTnKk2vvRu0pI5H4aePtF8c6fObFJ7DVLJvL1HSrsbLmzk6Yde4J6MOD+ldbXCfEf4dx+IrtPEPh7UH8OeLrZcW+q26f61f+eU6/8tYz6HkdvSq3gL4jT3GrJ4N8fWUXh7xkq5WDfm31BP8Anrbv0IP9zO4fyqVKMlzUltuhJ2dmdp4j1my0DSJdSvmfy0IRI413STSMcJGi/wATsxAA9cVyrNqOjakl9cxRXfj/AF6Fo7K1PzxaLZ8Elsfwodpdgf3j4UcAYvad/wATD4jaw18kNxquj24k8P6bcHy42DRfPcK2CGYuTGSMlFH+1zD8M2t5/wC0rvUJpH8VySL/AG5HcLtmtpMZWFR/zwXJEZHykZYEkk13UofVaPtLXb/Azk+eXKzU0bxdqPhqa30vx1NBKkxEVtr0MXlW8rk4VJ15EEh4wc7G7EHivQJYUuIHjlCvHIpV1IBVgeo56g1zF5bW95ay2t3bxXFvMhSWKVQyOpGCCDwQa52wfXPA86/YftmteF2I32X+sutNHrCessIH/LPlh/CSPlrowuYKfu1CZ0mldFi/8GweB9J1vXfA+lXF7rD2nk6fZNNujtVLZZIFb7qZO8oDyVAGOBWJoDaSvg/Trfw9P9p0yMNunb/WPPkmQyg8rJuLFg2DkmvUdB1nSdf0qHVdJvoL2ymGY5ozke49QR0IOCK5nxb4LN1fTa54Xnh0nW3IM7PHuttQAGAlwg+9x0cfOvqRlT21KfM1KKvboZJ7pnP2d1Pay+ZC5B7g9D9agtorzSdTn1jwlHErXRZ9S0SaTbBesckvE3SKY9zja/8AEP4gWdyt7fvpdxZto+vxR+bNpc8gYsuceZC44ljz0I5H8QB4pzqyOVdSrg4IIwam0Kj912kv6+Y7uK12INC3Wlpc654FWa80hHb+0/DEw2XOnTZy6wD+AjkmE/K3VCM8ul1LSfiHdJplhqEL+GrFFvNfmOUyoJKWjhsbMlS0qtyFXaR81Q31tM94NX028Om65GgWO/jGfNVc4iuE/wCWsXPQ/MOqkGrMz6x4ygg0i+8NJoOmSzm41945o3TUWXhYoyh3NG+AWZwp2gLjk4wqUqUZe2mrNFpya5VsT6PNLql/N491GLZ58P2fQ7Vh/wAe9pkHfj+/KQrn0UIvY1Z0m5vHvgsT7vMOXDDK+5pus3YuLjbHgQRjaigcfX/CqeqPqMcdr4d0NxH4g1oERzAZ+w2wIElw3+6DhR3dlHY1Li/Z3mryl+AdbLoaOhR/8Jh40F+0avoHh+Z0t2IyLrUB8rSDsUiDMo9XLf3BSeJNQ1/xL4mnsfC+vf2RZ6C+2e5jjEoub0jPkOp4MSIRvAIO5xggoau+M7yLwZ4Q0rw14aWC0v7+VdM0tnwI4WIJaVs8EqoZsdXbA6mptF03T/DegRWFsxjtbWMvLNM+Wc/eeV2PVicszH3NTiKn1SmqdPccY+0bkzl5op9e8SSJD/xRnj4QHy7lY/PsdWhXHJHHmhc9Dtkj9cHll/Y2qa9ovwxNxItlYQJqt/Jc/I+sTbywC9N4EgMsuM9UB4NNh1bUYIX8aC2aTWdcP9n+E9NnBHlwH5vOkH8JYAzPnGERF4PVdSF3pun2ej/EUnxJozTRpa6/HGIryzuXIRC6pyGLsAssfIyAy4+atrpwUJO05InrdbGt4tim8SapB4JtpTFDdRi51qZWAaKz3Y8vj+KYhkB7KJD6Uzw2P+Eh8RHxX5Xk6VYxvYeH7cDAWIHbJcgD/nptCr6Io/vGszxpozeDfCX2CTVNTuYNcvgviLxJcqGmhtQMbX8sDaCu2IMAAgZmODye3sI7WGwt4rFYUtEiRbdYvuLGAAoX2wBiuHE3wtJUoPV7s0h+8lzGnHdRyxiK6GfRx1FYfjPU/wCwbOFra1fVL29lFvYWURw88p5AzjCqoBLOeFAPtRr+safoemPqOoSssQZY0VF3STSMcJGijlnYkAD1NcqW1fSruK9mjt7z4ga1EwsrJ33Q6NZkjcT/ALKkqXbgyPhRwBicPT+sK9VaLqE/cem4+GHV9Lu5/Dun363fizVkW513WUU+Tp8JyESMHoQu4RJ2w0jdSD1Wm6RpmlaLDo9jaImnxRmNYiNwYH727PUkkkk5ySTT/C3huz0fSTDYTy3d5K/m391OQZ7uYgZlc+vAAHQAADAFXM7TgjjoQev0qMbVk2ox+HoOn+JykGiat4XZm8HzW8mlNkzaBesfIORyLd+TBn+7gpz0Xk1keHYrU3dwfAEw0K/g+bUPCOsK0cSk9Gh258rJ/ji3Rt6ZrqfEmvQ6O0FrFBNf6peblsdPtx+9uGAyeeiIONztwPxAPOD7ZoutedN9l8SfEOa3zHErFbLRbd+M56pHkcn/AFkpXAwMY6sJOc4fvfh7sipZP3dyO6sTbvo3w3knh+3XxbXPEcytj7T+8BaJAeWDyYHH3Y48HGRXfZJJJ71w+rnUFtktviLpcHiLToN0sOuaZbmK6sGA5YxqS645xJETwOV71Y0691nR7KG+ju38aeGJk3warZhZLuBMZ/eon+vH+3GAwxyp61OKouulOk7pdBwkobnYVR13SNM13TJNN1exhvLR8ExyLkAjoVPVSOxBBFP0nU9P1bTYtS0y9gurOVdyTRtlSO/0I7g4I7gVh+Jtanupbbw54WuoJtb1PIjljZZFsoRgSXL4OMLkADqzkAcZI82lTnKaUV1NXJWuZejzWd1Z+J9F8Y3Ntr/gjRFXdqOqJmVJlyXhZh/rfLG394AG3EL8zA1J4nutRm0TSbrwDNEPAvlbbtfDsSC/jA/55g8Kqj7yqBKOcc8Utnp+m6vqNr4d0m2U+EfDUhDtk7b/AFBWyc/89FjO52P8Up/2a1NT8OzxX8us+F9QOiaxI3mTMqbra8OMf6RFwG6ffGHHrjivZni6dN+yk/VnOoNrmJPAtr4Wh0Nbrwmlm1ndnzHuITveZ8ctI5yzP67jkGt2uDxFqGtL5af8IJ44uWZtjATWGrsvUkjCzZGOm2VR7Vt6d4kaHUYdE8T2Z0TWZSywxyNut7sr1aCXo3rtOH55WvOxGEmvfi+ZG0Ki2OgnhW5t5bdxlZUMZHswx/WuZvGaT9mSRhlnh8L9uu6OD/Fa6leHGeOcVh+DoRqfwVu9OXGTb6hZY9CskseP0FdGVNNzRFboa1pOLq0hugciaNZM/wC8Af61514qcyftGeBYM5EOjapOfxEaf1rr/AUzXHgTw9Mxyz6VasfqYlrjtYPmftPeHkPPl+E71x+NxEP6Vx042qSXkzV7I9LrzkJv8J+LFbn7R49to/wE9oP/AGWvR689jGPDt0AP9f8AERe/XFyn/wATW2BfvTfk/wAyavQ9DZQ7Mr/dbhvcHrXmmhRyW3h34YSBi50zUrzRZmz0xFPH/wChQr+lelZ4H515/FJo+k+A/Ga+IdD/ALbstM8TSSpZKF3MZ2ikjYbiAPmnzknAGarLvf54d0FVWszr7/XtC0841DW9Msz6T3caf+hEV55LqWnXvgXxzdaZcR3VjoviKDWLeeBtyOAYJ5MN0PzCXOPWtnSNOvLWVm0j4P8Ag/Q5AcpPd3cbOD6kRQsf/Hq1rafxJrj654M8WNorpqGiyvbf2bFIgVSTE6nzCS2N6HIx16V1YWlRpycVO7aM5ym90db9iuGO5Y/lPI5HSsvxl4fm1fwhrOlyIm26sZohlu5Q4/XFQ+DdQurzwfo11JNIXlsIGfn+LYN365rUDszDe7EZ7mvOcqMJ3Se5p7zRysbi58ZeGPESN8us+GWjIHPzI0Uqn34lk/I10N9dW1jYz3l3OsNtbxNLLK5wERRkk/hXnuhzXNh4L8CGXPmaX4iuNFnJ5IjJuIEH/or9K0b+903xE8+uateIngbRJC0hIJXVLtWwFA/jiRgAAOHkwBkLz2YjDOriE1s0RCpyxa6kcOo6tYxr4rns2/4SXxABY+HNLm4+xW5+dpZv7px+9k9AEQc9ep8L6THomiwWAla5lXc9xcuuHuJmO6SVvdmJPtnFZ/hey1S81C48V+I42h1W9Ty4LMtuGnWucrCCOC54aRh1OB0UV0dc2Mrxk/ZQ+FF04tasK5jTbQ+O9faSfcPC2j3ZVUHTU7uM8lvWGNuMdGdc9F5sePb6+tNA+yaQzLq2pzpp9gw6xyynHmfRE3yH/cq34sl/4RPwZpvhnw87w6heeXpWmOAGaNipLzsD12IHkJPUjHet8voKzqyWiJqy15UV/Euvanr2q3nhnwteLZQ2bCPVdXUbmgY8mCAYwZtvJc5CZHBPAr6doel6X4s8MWGmW0UCia8vJjjMk7+TsMjt1ZiZeSTkk1raDpNjoekQaVp0Rjt4AcEnLOxJLOx7szZYnuST1rPjlP8AwtixJddtn4fu5yh65eaEBvpiM/rVUsTLEYlJfCEoKMCD4crE2kajqCcpqGtahdqfUG5dR+iCulyc7j1rmvhS09x8ONAuZ/lmuLNZ3GMcyEuTj/gX+ezdG8baTqieHzbrJu1x5UhjLKWiMaM53gHgYQ4xntXBWi51JSS6mkbJJG18LZftE/iuf18QSRgn0jggj/8AZTWP8MT5ngu0uu13PdXQ+klxIw/Q1Z+EEnl+DNc1I5Hna5qk+f8AduJF/wDZKpfCONo/hb4YVjljpcDk/wC8ob+tehmGlCCMqSvJ3NCZdsrr6MaZVnUF23B/2hmqxr557nzFePJUaZpWcRhiZ2wcgdPSqVxI0spY9Ow9BWhbKsUO7dvU85J6e1ZZ6k++a93M/wB1hqVKGi3aKqaJIB1rUvf3ugWcvP7pjG3+fwFZX069q29It5p9KubV4XCn542Ixz/kV5mEi6nNBLdDoRcuaPdFLS3+Zoz/ALw/rXJnTQ95rXgKeQRjVJG1vw9cyn5YblWWSRAO2ybbLjusjD+E10KO0MoPRlOCP6UnifSRrukL9kl+zajayC5066GR9nuFztPHODkqw7qzDvWuBxHsp2l6M9XAVPaUuTqhfCOtjXtI+0S2wtL6CVre/tD963uU4dD6jJBB7qwNZmqwWln47VdRjVtG8V2B0a8OOROu8wZP+0jypz/EEHcVR/tK4uZ5PGWkaa0Wp2uy08XaHGMzcKNsqf32QfMpH+sjOByAB015Bpnijw4YhN9osL+EPHNC+1scMkiN/CwIBB6ggV2yi8JWU18LPRXvwa6mb4Bu7qGzl8L6uT/a+hhLaZiMC5hAxFcLnqrqBk9nDCumrh4LWXVtYs/DHie6ns/FVvbyvo3iHT1Cvc26Fd/mLghSCUDxvlGOCvPA1Gl+IelhY7zwvZ+Iox/y96VeJAz+7QzYCn12uwor4GUnz0dUwhUW0jpP1rJ8Va5D4f0k3rRNdXLusNnaR8yXU7fciQdyT37DLdAaorf+PL5/JsfAR07OQbjVdThEae+yEuzAeny/WsWC6j0/WZns75fHXjmJfLXYBFYaQGGCRjKxDHUZaVxx06RSwEr3q6Icqi+ySGykS/8ACvgS4mt7m603dr+uPHnb5pdzHtz2ad3Ye0Qz1ruhXB6q/nPb23xDWPTtThxFp3i7SkMKB2PCt1MPOAUctG/r2q3fTfEJIj4abSVbVrlhFBr1qg+xCI/fuGQnMcijpEchmxgkZx0YuhPESUqeqJpyUPiI72+tNW1y717UC3/CMeDnedyo3fa9QReijuIs4x3kYD+Cq99YX0fw58X69rY2azrOn3NxdJkkWyCBhDAPaNDg44Llz3qh4juYIdHlt9FTzfC/gxDLI0gLDU9RjOSG28uI2y7H+KUjqVIq34q8U22taD410+zSY2tp4dkm3zWssMhd1nUjEiqSMIvIHUnmprv2ajRp7Lf1FCzvJnS+Pdy/CXSwoH+v0kY7Y+0wVuv99vrXO/FC4hs/g/p9zPMsUEFxpUksjHARBcwFmJ7AAEmmw+PvA07ExeMNCfJ/5/ox/M0ZnGTnGy6BRejMrRm1TxnYT293P/wjmi2N1JY/2NpbeVOvlHaY55RgqpGGCRBQVI+Yg11ukabp+kadFp+l2UFlaRDEcMCBVX1wB3J/OuUTVbFdU0zx1YJPb6V4g22GrxMuBaXqHZG8g7NuDQMfXy+2DVz4oDxN/wAIrfHw3Jp6MLWTzvtCymXOOPK2EfN1655xisseqjq8sno9iqXKo+Y/X7geF/FNj4uVEFjPs07WmA+7Cz/uZ+OP3cjYPokjf3atfEG1/wCEf8QWXjazQm3k8vT9aRQPmgZsRT/WJ35/2Hb0FWbS0vb7RJrHxNHpty9wrwzx2iOsMkbDG3DknkEjrUXgGSHUNB1PwHrw+0z6Whs5lmYsbuykDLDKT33ICjf7SP0rpwVRVYOjJkVFZqSNk9TSjpXN+CZLuxF54T1aSWbUNGZY455M5u7Vs+RMT3Yqu1v9pDXR9q1yzEyw9Z0J7GGLp88OeO6HGqBC2V8uGRIbp8bEhYu0xBJYsOACF7jr37VeBOaZcxiaB4WLBXUqSrFTgg9CORX1FrnmEnFFVrOdnZ4ZQscsTcoJN52EkIx7jcFPX0I5xmrVNMBKKWigBuOetLxS0UMQ1hnNc5rGg3iao/iHwzejTdb8rZIHUtbXyj7q3CDk45w64Zc9xwekNNNePisrTl7Wg+WX5nZSxTiuWSujhNMU6hqWoX3hKFdB8WoBLq/h2+fFteHPMyleMtjAnTIPAcZ6aD3On+NtC1DQ5objS9Uh2me0uQFuLKdTuilwPvAMqlZF+VtvB61q+I9Bsdcii89p7a7tyTaXtrJ5dzbMepjftnjIOQcYINcxq7x5htviEz2V7BiLS/GOnx+TgscBJcZ8picZVgYXz26Dy6lH2krTXLNfidsJq14u6OisdnxK+G0tlqQFlqiOYLvyuTZahAwIdO/DhXU91I7GsLRte8ReLVTQtIt2sNQtSbfxBqTQkRWMykrJHAG4klY/MvVVUhmzkA6ngLSPF+m+ONTutYgsWs7qyjE19ZyYivpkOI5RCcmN/LJV+SDtTaTzj0dkRQSoAJOT7mu10I1bOotUSpuOxk+FfDel+G9JTTdJhMcQYyPI7F5JpG5aSRzy7seSTWN408W3EF+vhnw1FBd+IpUEjCbJgsYj/wAtptv/AI6mQzH0AJFXxT4r1C+1Gfw14Lkia/jOzUNSdQ8GmAjOMf8ALSYj7qdB1bA4Mnh3Q7DQ7J7ezRjJK3mXVxKd011JjBlkY8sxx9OwwBWGKxsaHuw3Kp0+bU5sWt54Bvj4p/tO+1ayuD/xUr3T73K4O26jUcL5eQpRRjy+gyvO78QbSfTJ4vHOhwtdvbQhNTtossbuz67kUfelj5ZfVd69xW2IvPPkrGHDZBUjqD1z7VheDppfCWvjwTqExl0u4BfQbiRslcfM9mSeSUGWT1TjqhrHCVXWhKFTW5VWPLK6H3wi1bTrXUtMuRcQPGJIWjfckiEZDKfpWIVD/MMAgfMo/n/npVuaBPAniYWHliHwzq8v+gybjssbxjzb+iRyfeTsGLLxuWpNf+zLe5tziUZ8zHQH1+taYWU6NT2MlddBVEpLmRm1d0W4uIbsJCnmK5AZM8EevtVZU81lEQAYkfKTgf8A6v5Vb8VLqGh+D7650VTJqKqpaVYvMeOPeokkVP4yiFmC9yB9K2xlSEY8jV7k0078x0V3BDd20ttcwxzwzIUljlUMrqRggg9Qa5jT9Qk+HRjtr6a4ufB5OyK6kYyS6QSeFc9Wt+QAxyY+Afl5EOnalfeHpLP+1NYfX/DWpiM6dr7IgaN3wFiuNgC4YkbJAAP4WwcE9g6KyskihlYbWVlzkdwR3+lePGVXBT12/C3kb2jUVzF8SeHbywvbjxZ4Nt0lu7jbJqGmiQLDqSgcyIeiXG3GH+6wwG7FbnhvWLDxDpsd9pcpdC5jkjkQpJBIPvRyIeUdTwQfbtzWDDezfDdmnklkm8FtjdGcu+kMehTnLW5PG0ZKE/L8vC7ninw/qEWojxX4OMMGs7Qbm1k4ttUTH3ZD/DIB92TqOhyvFehOhTxiVSOhkpOm7M3rmxeNAyuJMfeA6rXIfEDwVoHjjRf7M161LhGEltcxHZPayDo8T9UYcfXHINavhfxHb6xDNcWTyR3EEnlXlpcJsmt5QMlJF7HuD0I5BI5rdeOG8BeDCS4+ZD3rz5QTm/Z+7JdP8jVS097bufPurarq3hO9svD3xWu55dMSUf2B43tB5c1tL0C3J5CORgFiCjjIYEZI7iWT+2NZsrTXbmDR/Fsan+wvEFoP9G1WLGRGecNkYLQk/wC1Ge47PVtNs9RsLjS9Usobq0nUpNbzxhkYehU8H/GvGdf8J+Ivh7HOujWlx4t+H0j+bcaE8hN3pIBLCWzcnJVeCFzuGOPWuihiFflkrd10f/BFOL3PT/DmvXF1fy6Hr1kumeILaMPLbhsx3CdPOgb+OMn/AIEp4Ydzvj2ryXRvFXhnxD4XibXNdl1fQoXP9keKreNlvdNl+75VztG6OUdN+3Y44Yf3u+8CXup6j4TsLzV4mS7kDgs0ZjMyB2CS7DypdQr7T03YrmxmGjStOD0f4DpyvoyvqGhX+n6pca/4RuobHU5wDdWkwP2O/YdDKq8rJjgSLzjghgK6Xwb4v0/xAstmIJtP1e1A+2abdYE8Of4uOHQ9nXKn65FJWR4i0C01oRTGa4sdRtwfsmo2rhLi3J67SeCD3VgVPcVrhMdKmuWewqlG+qOh8XeFtL8T2MdvqUTLNA3mWt3CdlxaydpInHKn9CODkcVweq3F7oF8mneODA1nK4jsdfgTy43JPEdyvSKQ/wB77jZ42nitnQ/GV9pNxBovjpre2uZJRFZ6rEhWzvSfuqc58mX/AGGOD/CTnFdxdWtre2c1veW8VxBOhjmilUMjqRgqQeCCO1eu4wrx5ov0Zgm4OzPM7+xms2yw3xk8SL0I7VDDNLGHCSMoYbWAPUVevPDuueEXM3h2GXWvDrf63R3bM9mPW2Y/eQD/AJZNyP4T/DUdj/Zev6eNS8O3cc8O4o6cqyODhkZWG5GHdWAIrL2ri/Z11p36D5U9YleOazsbO61jUn8uwsYjNO+M8AdABySfTvkCtvwLaz6XpWoeNvFRFnfX8QnnSRgF0+1QExwg9sKS7+rs3YCsjSLNfFXimKxhY/8ACPeH5w946n5b6/XlYvdYjh2/2yo/hYVb8ZSr4t8VDwzFIj6LpTLNrQDcXE5w0VqfVRkSOP8AcHcij2iSdee3Qdm7RiYt5q3iHUtFlv8Axd4attX8K6mTJLpUMBa8sIc5jkIz+9O0B2VcOrH5d2MCWz8NXXiHTrKz03xZBrHgK4xJcSyys9+Y1O4W3mDhoycBi4EgUMpznI6Hxbra6DpX2iO2N5fTyrb2Fmpw1zcPnZGD2BIJJ6BQSTxXOWkHiDw4IPCfhW40+TXnZtX8Sand2xaCSaTP7vapG1pCMDB+SNM4PGeehX9rBzqpJLZjnHl0iXfBl4fF2pS+OmkVrCZHtNEhU5WK1DcyEdpJGXJHZFQYzmq13fW2oavf+KdU3Dw34Skb7NHj/j91ADDMAeG2FhGnrIT/AHRVaGyXXNSng0Ga48AeMJonnvrMxCa3u0J2POuMJIQSCJF2uCRvXnFPuodNXx1o3gOXNppGg2kd1Y21zkNqt1ziQE8SeVyxwSTI+SPlqnT5JyxEnddAvdKCJ9NtfH+n2r68NQXUdTvyJtR0K7k/0VFP/LG2f/lm6rhcnKuRkgZzVfQVMVjcap8PDPNbQS/8TPwneHZNZP1dIMn9y+eQhzG38JUHJqXXiGeDwv44mkv3luLHW5YbdBc7JEiHkYVcHIA3N09T61z2jTanqXiO2k/tCyhv7nWNUsLTULOVmv7fyJpnUTgnbLb4XaY2HAKYOTxhTruaaraotxtrE62a8uIHtvGniTSJ/wC0Xka38LeHnI84O4/1koyVWUjJLdIo885JzZlU+DNGuvEepRyazr+pXNvFdyo4TfJJIIo4oy33IUL8A+7HLE1Bqk7axq2nWev3EfhfxvbBotJ1aJd9nfggF41DdVYhd0LEPxlScZpmv7/EdnF4N8U2v9ias91DcCN1MlvfJBMkjeRJwGDBfuHDrnJBHNaYmHuRVNe55fqKD95uW50vhDxCNbt7qdLWaxurG8ksrmF3VzHKmMgMuQykMMH3wcUvirxJK11FoPh+yivvE86bhE7Yhto+nn3BHKoOgUfMx4HcjH+0SNPJ4P8Ah/Z2cD20hS+vBGPsml7hvOVH+smOchB/eBcgcGhpSx31vJovgK6uLbS5JCdZ8UE77i/lX5WSGQ8u/GDLjYoG1Ofu5Yemoxc56Q7BOV9FuTWn2jS9bvNI8OXH9s+Jbll/tzxBdIvl2KdRDGo43AZKQjIXO5yc89H4c0Gw8P2TwWIkkeeQzXV1O2+a6lPWSVv4m/QAAAADFT6NpWn6NpyadplpHa2yEsEXJJYnLMxPLMTyWPJPWrytjg8g9a5cRinW91aI1hDl9ROc+9c3c+G5dP1GfWfCN+uh6jNl7iEx77K8f+9NEMfN/toVb1J6V0rDB9u1c9rPiC4/tF9B8NWI1fXV2+ZEH2Q2at0e4f8AgHcKMu3YdxnhlVU7UtxzUbe8czdWPhnVbDWfEWseEJ4NXsLxLPUtJtrwpZ6pdOI/KLhSElUmVCGdcjJ3A4q5oi3Wmxa94dsfDfhvwn4lvdIlubG80aPdDKsfy4bKId6M69QRhsjoRUMdx4Y06W68G6lfan4g1XxBqkUWrahZLsis7tkHkhSDtjK+Wu1V3MAoZs9asafPp/h3xFqHkx+KfHWrW+LC/u3hiH2GEhXaNMCNXY7kYqgZ24z0Ar6Btq0m15nGzf8AB0djD4N0ldLtxbWZsY5Iox1UMgbk9zkkk9ySa8/8B6/4ovW+HK6kqx21/BdNJcLfGV7wrAWUyKUGMHnq2DXQeH5LjS9Oj1DwjeT+LfCW7yjaKd19pm3gou7DSIoGPLYeYvYt0ro/D9xoGraXZ6hon2O4s4ty2zxRgeSTwygYyjdQVOCOhFeLVpyo351dPqdMZKRZ1rStN1rTn0/VLKK7tZMExyL0I6MD1Vh2IwQRXNarZ6vp+kSabrFhJ408JbR56yjfqVoAchwf+W4XggjbKMZG812SgswA5JPHvV2622tstuvMjfNIaMHVlSTk3otwqJPTqefabdahpWk22raDfz+NfCrLzIr+bqNoAefQzqOhUgSrj+I1q/AC+tNS8G6g9nOLi1Ou6iY3AIyrXDPjBwQfn6HpyO1R6p4bePUZNa8LX/8AYWsud8rpGGt71sYxcRfx8fxDDjse1bvwz1ldc0m5un0qHTbuG/ntbyOEhopJ422vIjAAsrEdSAex6V6mDlSqSc4qz6oxqKUdGc58J5PM+HGh/wDTK28j8I3aMfoornL0Z/ak0w+ngyf/ANLFH9K3vg/j/hX9mVyUNxdlD6r9qlwfyrCvP+TotO/7Euf/ANLFrytqs/mbv4UeljqK88c7fD9ruX7/AMRG5+ly/P6Yr0PuK4kS+FYPAOpnxfffYLF/FN3HBeB2ja2uDcv5ciuv3GB6N0HfjNa5dHmcl5E1nodsa8+16GSST4qaaFL+foFtqEKZwPMWKZOPxhSta01bUvDc8Gk+MLlJoZmSPT9eVAsF6W+6kmOIpug7I+QVOflGpBbwSfEX7JOuE1PQJ4ZAf4hHKnH5TGqwlGVHEcsluKclOF0y7pN4uo6TZagvS6t45hj0ZQ39aydRWS1+KHg7UQwEUy3unSc/34llT9YDVv4Yy2cfw90GGSBnkgsYrdjn+KMeWf1Q1U+KM0aaLpmpW0CxHTNbsbtmz0j85Ufp/sSNSoU4UqylzLcJNyhsV/hk0qeG59On/wBZpmqXtj/wGOd9n/jhWuorn9f0jVNB8RX+ueGVk1W3upVm1XRFdfMVioUXEBP3Wwg3IeHxkENnOjoGsabr2nJqGk3QuISzIflKujqcMjofmVgQcggEelY4zDypVHJ7M0p1E0kc7pfh+w15vHnhXWpZ4rB9WttSR4ZvKdFeKJyVfqo3wvyOcE9+ak8WeFfEGpa7o0nhi68Kv4e0aFfsWlTmREW4HAkJjyDsGAi4wpyeTjEz6c1z8SdQspFBtNd8LyW7Anhnilxj/vm4rn/hp4K8G3/gHQr+48J6Ql61jGtw6Wqxv5qDY+SuDncpr0frMadCMmr30MORuTR1KRfEuJSbjw54ZuMf8++rzIT9N8NRzan42gIEnw4vJ1H3jbavav8Ao5Q05fBnh1ABDZz24HQQXs8f/oLill8KWhUi31jxPZ54/ca5c8fgzkfpXH7XByd3FmqVS+6K/h+DWvEHj/SdQ1Lwxq2iWmi29zKn21oSs1xKEjXb5btnahl64+8KqeONds9N+LMdzrlvqsNlp2kiOyuI9PmmgeWdyZiWjUgFVijHOOGatrwDbX+leN9R0qfX9Y1S1bTYLmJdQuBKY3MsqttIUHGAvUmq11f+MLzxr4ktdN8RW9ja6fNAkFvPpqzIwe3RyxYMrfeJ7+3Feh+6WHtqosxvJz8xtn478F3Kqy+KNLj3Z2rcXAgY4OOkm01j3mrWX9reO/E9he291HpnhOONZIZVkUOTcyYBUkfwpWtJJ8RJEMWpR+B9btyPmSW1nty35mQfpVDTdZ0W18G+MPt3w/02yjsrtNPvtO00xvHqDukW0AlYwc+eq4b86xwlKhGpenK5VSUmrNHS+GrQ6f4Z0qzVSogsoIxkf3UFct4b+GulaPe+G761g0+HUNJmnkurmCyWN7zzUdeWHPG8HnOcUlvb+GY0Ak8BeNNGYcYs7uQqv08ic/yrP1SfwppxMzfEb4geH/QX1rNJGv4z27f+hVhHCSbfLUVmV7S+6Om8GyfZ/gLeXw+XzLPUbzj/AG5JpB/Or3g+1+weEdGsQMfZ9Pt4sem2NR/So9SttP0r4E3lrpV39ssI9CdLa5GP3yNGdr8YHO7PAxzWtCvlwRx9AqKuPTitMz92MIiodSrqi/Kje5FUa0NUP7hB/tf0qPR7UXV3iTiJBub/AArw1TdSpyo8XHw5sU0utitFHNKdkSPIT1CgmtGHSfLj87UJltk/u9SabcatKMpZolvEOmAMn3qhLNLM++WRnb1JzWrdCk9fea+45k6UN9fyNE31jakfYbXfIv8Ay0l/z/hUL6tfNMsnnEYIO1eB+XeqJpKmWLqP4XZeRDrz6aehsXdrHqMRvLI/vessXfPrWdbTtA5GDtP3lpLS4mtZllhfaw/IitG7hh1G3N5artnAzNH6n1q3GOIXPFWkt1380bKfM1OGkvzMHxDY6jDfReKvC5RtXt4vLktZG2xajCDnyXPZx83lv/CWOcqxFY1pc2uj2LeMPDPmS+E7qd5NY00jEukTZ/eyIg5ADbvNi5wcuvcHp7O4MMgznaTyP61j+KoX8M3M3jjSJRAIlD61aAZi1C3GAWI7TIvKv3A2nIPHXgsVGcVSq7Hs4euq8eeOj6mZa6zqC6RL4stYVGu+KJV03w1DLFzb2nLCdx1AIDzt7eWvWtKy+Hmh2FpDb6Xe65pTIg8yWx1OaHzmx8zuobYWPUnHUmr3jseFbjxNYxajoOt3+o2lkZIJtLaRPIhkbaR8kiH5jGOx4UVkvB4YJO23+Jtmcf8ALOXUGx/48wr0cRTekac+VI1g+6uXD4F0ubP9qat4j1iIjaYb7WJniYejIpAb6HitS4uPDnhDRkSebTND06IYjQlIU+iqMZPsOa5xLPwiuiajrsvizx79i0ydYLyGe9uYpFdgm1NhVZDnzExjru60W0MUOqpceFvhmRfIp26x4iuMGL6ZaSY9Ony/WueeFk3erU0LU1f3Ylt73XfFttLDo+mJpegSRkXOr6zBgSwkHd5Nu3J4/il2r3wwqnoE8lzoFr4N+H19qC+HrKM28/iK5lMksi8gpaMeHbt5mNiDAUN0FLxW9vY6lo5+JWvf2pBq9w8DRPILXTLVkiaQHyf+WmdoA81m5P4V1fgXxFZ+J9GOpWEcSWkV5PaRGOQPG6wyGMMpAAwdoIAHTFKWIVGny0Fp3BQcpe8Vkt/DE3hGw8PW9yiaZfxmztBExzLtVi2GI5bCOST3BNVvifZQp4O8X6wN5uZtAngcE/LtRJXGB2OZG/SsLw74J1TTp/B95Je6rM9jezy3ltPeB4IFeKcAon1dRxnG4+9dL8ViV+F/ikr1/se6/wDRTVxac8bO9zTo9DX8ZazfeH/hzY3mlwWU13I1jaQpdhjFmaSOPLbecDdn8KxpJ/iPyraP4AuPqbhB/wCgNVv4pED4caMCDzqmjjj/AK+oa3mPzH616mOxVSjJKJjShGS1OOvdO02z8TXmi6oAdB8aK0E0RH+r1AJwynovmIn/AH3GCOWq/wCDtQvl0+70vxBMq6nosptbqd2CieMDMVx6AOmCfRg47VkeMtTtfFNxqPw+0azk1DV/I8yVxL9mSwYENHKZCCSQ4RhsVjkc4rS8f6HoNjolv408ZaHHrutabaQQ3C2zFIZ33jBMbMEYK7MRvDFQxwD0qKdB4igo1FZoHJRndESeJdR8Ru1r4E0+PUEBKyate7o7CMjrtI+ac/7nHqwrKXW/D/hfxFfa099rHjLXYIBDqdxZoBaadbBgzjAIjUL97Zl5Titi80TXPEzt/wAJhfxwabnEeiaXI6QFewnl4eX/AHQET1DV0NpZ2lpZR2NrawQWkaeWkEcYVFXGNoA4xisVXo4b3aau+5XJKfxGX8ToXtYbDx9pLG4/syM/bUhO4XWnyEGQjH3mTAlX6MP4q14Jo7iCOeGRJYpFDxuhyGUjII9j1rJ+GLSaNdah4GuP3ltYoLrSnPObKRmxEfQxsCg9V2ehxQ8LiTw/r+oeB7iRpIrWM32lSHkmydyPLPoYnyg9V2Y742xkVJRxMN0TTtdwlsdUBS0maUV9Rh6iqUozXU8acXCTiyrfCSMfaofMYxAs0UarumG0/Lk9OTnqOQO1WVYHocilb7pPTAzWas0On38VqzQx290zLaxJEQRKA8kmT0wRz0HIbk5FabMRpUUUVQBRRRQAUUVW1W+tdM0251G8k8u2tYmmlfaW2qo5OByaG7C62JLqaG3hknuJ44YY1LySSMFVFHUknoK5fT7K7+JCO8rT2Pg18bU2mOfV1zznPKW5444Z+fur1n0LQ7zxpPZa94ot1g0UBLnTdGLB97HBWa5Kkq5HVYxlVzkljjb6QV2fMuffNediHGpo0dtCm4akdtHDaW0VrDEscUSBESNcKqgYAAHQAVxsHxI8PzeJxoym5+ytP9jj1Yxf6FJdg4Nssmfv++NpOVB3DFYd5q0/xJE8Gm3E1h4Uinkt7yeNik+psh2vEuPmiizkMThm6DA5OjeaX4estPTQJNHto9N1NvsslvGmIs+VwCB0yqYyOhAPvXm4rFvDyUeXc6oQU9blXWdHuvA13c6xoVpJc+HLmd7nVLBMmSzc/M9xAo+8pIJePr1K9wem0uWHVbeC50+aO4t5kEsUqHKspGQ2fpXO+G9cvPCmraf4S1y6lv7O+lMGjahId825QT5E/csB92QDBA+Y55ZPEdhP4BOo+JtDVm0CTfc6xpakDyW+89zb5IAPUvHkBuow2d2FXDU8Qvaw/AuM5R0Z2Us0dohgtvmc/ekPr7Vz3ifRbXX9JexuZJYJAyzW91EcS20yHKSoezKefzHQkVdsbqC+soL21k8y3uI1lifaRuVgCDg8jg1NXkTrzcrrS34G8YJGT4euh4y8Oan4W8YWkH9p2wFvqMCDCSqcGO4iByQrY3A9VZWHVa5izTUrfUbvw9rBMuq2C+bHcBcDUbUnC3A7eYD8sijo3PRhW74q0u8+1WviXQyketaYG2hjtS8gPMlvIf7rYyD/AAsAemQbWp29n8RvBOk+JNAumsr4KL3SLqVDmGQjBSRe6MMo45BGSOimvbw9f29PmXxI5pLldnsYALK3y8EVZ+2XBmW6WZvMjAAyen/1qn8Jy2mt251KS2NvcQzSW17aZ3LDcxttkUN0YAjII4Ix34Eut2H2Z/tUOApPzD0J9PrQsXSnV9nJahyOKuYMn2fw7Z6hdR2a33g/UC7a7pLrvFmH/wBZcQr1KHJMkYz3ZcHINyyvv+EQmsdP1HVGv/DN+qjRtZlkDhMjIt55M4OR9yQ/eAwTu5a7o0U0l4Jbd9gT/We3+IrL8HtpEE3jSNIYT4FsjILy0uYt8aXa/PcCGPnEWDkqRy/K8Zyp04zk6EtfPsVzOPvojuNStdQtl8aeIreUeHLK4U+H9O8vM+q3XSOcqeuT/qlP/XQ44xfi1jx5oajxJrUcWqWk7eZqOk2keZNMj6A27DmbaMF1PLEEpj7puaBp+o65fQ+ONbVIkeELo+no2VsbdwDvbHDTOMZI4VcKO5bohwa5K+J+rSVOmtF+JUKfOrsytf0SHxAtv4x8GalZx6u1v+4ux89tfwnkRTbeWXPKsPmQ8jjKlvhfxAurRyxTWsumatZMEvdPmYebbv2II4dD1Vxww98gZd3aXng7ULvxJ4ctxPp8wafV9IDhFkIGTcQZ4SXj5lJCv7NzWtq+l6Z480PSvF3h2/ay1EQifS9TEZBKN/yylQ43xN0ZT9RggGuiUIYyHPDSSFd03Z7HRpLDdDy7grHIvCuBj8DVaeCSCTDDHoexrnfCviA6rdahpN9afYta0xkjvrYPvj+Zco8b/wASMASM4YfxAV09td4TyZx5kXuORXnStN+zq6S/M0SaV47HkHjzwLpGn+NdI8S6Nquo+F31nUo9P1xtOl8mK8ikVyGcYwshcIokGCN/rg11WoeHtG8GeJvDy+HfPsm1S6ktrmxN07xzoIXkM2x2PzqyL8w6hsHORXW65pNrd6fLbXlvDeWFwpjkimQMrKf4WU9RXnviL4P+BdZ0uS0OmzWd0GWS31GC5kN1auPutHI7EqBz8vT2rdV1Sg6dZa99Nibcz5onf0teOWPjzXvhrrOm+FPildJqdvqEnl6V4htU5mGeEuIh8wf/AGlBB+vNex1wVKTp7vR7eZtGSZBqFna6hYz2N9bRXNrOhjmhlXcrqRyCKwLe81zwNGgjF74h8MpnfEf3t9p6eqnrPEB/CcyAdC/Sumoq6OIqUX7v3EygpGzpOrafrOmW+paXdR3dncIHiljOVYf0PseRXNeKfBP27UZde8Oak2ga7JGUkuI4Vkhuhj5fPiPEm3+FgQw9ccVjah4dvLHWJPEHg66j07VJnDXdrID9j1H2lUfdfHSVfmHcMBiui8DeMrPxOmoW6201jqemTiHULOXDmFyMjDr8rgjkEHPqB0r3qGIp4mPL17HLKLgzM1maD4f+CLHQ9CWKTVLpxZaUs4z9ounyzSyY5P8AHK59AfWl8L6Lb+H9Gi0+GWSdtzSXFzL/AKy4mc7nlc+rNk+wwOmK6XxR4f0jxDpTafq9r58JYOjBiskLjkPG4+ZHHZgQRXn+p+GPHE0I8JTalHfaReOI5da8wRXkVr/y0idQMNKw+USLgYJJAIGccdh6lXlUXoVCaiU49dH+k/EG4ge6tLd203wtYLw19cSHYZgD0LtlFPQRh26Nmt7w3p//AAj2h3V5rF6k19O732rXfRWlK/OV9EVVCqOyqO5qhoUkfiPxG2s26rFoOi+bpmjWoXAMiHy5pyO2NpiUHooY/wAVO123/wCEo8VReFpvk0iwjj1LWif+W6bm8m3AHJBZCzf7K7f4jXLWj7Saw1PZblxulzvcyorzV7ey/wCEiEBi8VeLCLPRbaZCRptivz+Y4HQhcyv6sY07CrGuw6jY6Suk+MrGTxf4ZQLjUUj/AOJlYsvSVwmN5GM+ZFtcY+6eTV7wZNJ4jvrjx5d7gmpxLFpUDHPkWQOQSOzyN87eg2L/AA1q+LNaTQNCl1No/OkDxwW8X/PWaRwkSE9gWYAnsOadTFyhUVOktFp6goXjzM5G30mHSdniC10zTvHGhXSDOq29pDJqUan+KXaB9oXGMlcOMcq1dZ4fh8M3TnX9Bt9KkkuVKve20KeY4zkqzAZHPJB/i965+Cz13w2tr4P8NX2np4iuN+t67qVxbl4neRiNqoCCQ7jaMHKpH6kZql9M1jxsdNeKXwd4/aATC4sj51rqKDu6jiRM9RIEcDo3etq2Fp1JOMHaXYmMmt1odtrGmadrWlzabqtnDeWUwxJDKuVPv6gjqCOR1Fcb4b8vxAmq6DrMy674G02LdFrl9J5csFzGxyiTDHmCMDPnjaVIwWY5NXtY0nxFfaZKfHNzY6T4esYGl1I6ZLI7aiAMkZwHiix95Rlm6AgcllhZy+ME0+/1W1hsfC9ukcukaGgBDgf6uW4x8pwMbYh8q5yckDGeHi8JBzqv5FTaqO0SpdSeBvEng228JeCfHumaBZxuDLbkFZLtCcsjbmjkKuSdzKctnryc69nb/EDS7NY10LwzrNnDGEiXSr1rZgo6BUlUoBjtvFdDd2ttdxeTeWsFzH3SaMOv5HiubPw/8Irdm8sdLOlXJOfN0y4ktCD64jYA/iKiWOo1lapApU5R2YjeMPsMZbxB4X8S6Lg4JksDcx/g9uZB+eKv6T4u8LaqhbT/ABDpk+PvL9oVHX6q2Cv4gVi68db8G6De60vxE1YWdsmTFqdnFfLk8KMqEkJJIHLY9TVhteuLLwAuu/FrQ9DlnlmSO0tLS289nL48tG3lkV2JH8W0f3u9OODoVlzU20iXUlHRiDVtQ8Tx3Mmk3S6N4VgR/tevzEI0qgcm1DcAD/ns3y/3Q3UVNCt21PSzpPg2O58O+E2G59TG4X+qM3LSRs/zIDzmVwXb+HAAas74ieMvBup21ppPxA0XxJ4djgmSe3lhuEZI5B91sQSNux2DIRx0rb8J2moarZfafCPxIl1m3/u6vpYc9D0dRE3X1zXV7Fxp8uHtfuTze9eYq6Rplt428EeG9OtUtbWxe71Pyoxx+7i8sFj3Ja43EnkkEk1L8MplvtAu9aCbW1bVby8JB+8pmZIz9NiJU+laD4xh1jU/EepLo0mpxaI9jpsdjLJseQuzlm8wDZlliHVuh5rkfD3xD8N+EtH0vwz4mtr/AEC5s7WK3PnxLMjsqgMwMDP1OTyBXNiKVSOHUN2VGUec7DVfDsg1Z/EPhy6TSNeK7ZJfL3QXgA4S4jz849GBDL2PasSyEuq61dS6b5Phfx4sIa90yZ91lqqjjzhjBccECVcOvAcEAA9lpN9a6tai606bz4T0baV/RsGqviTQtN17Txa6hE37pxLb3EbFJraUdJI3HKsPbr0ORxXLRxTpL2dVXiaSp31iO8F+I7LVXu4rq2m07VrEgXWmXPEsLHow7Oh/hdcqfY5A05HaSRnbGWOTXB3sc2pappfhnxhdNa+IyJH8PeI9PXa8pQfOrx9FbafnQ5jcdNpwBr+Hteujr8vhLxBDHFr9tbLcFrfmC7iJx5sfUpz1RuR2LDmtcTQ/dJ0tYEQd3725sazqNvo+kXurXmRb2UD3EhHXaiknHvxis/TWuvCHwTk1COHZqY0+W+aJurXk5Mm0+/myY/SqfjOP+2Nc8PeEQD5Wo3Ru7xs4H2a1KyMnvvcxL/ulqufEa4bU/FnhvwnGzLH5p1m9xwGit2Hlp75meM/RD61tgUqVCVUVR80lEseFdL/sTwzpejlgzWdpFC5H8Tqo3H8WyfxrhdR+X9qTRz/f8HXKj8LtD/WvTa8z1393+0z4VY/8tvDN/H+U0TVwUZc0pN9mayWiPTB94V51cKLjwzaxyRq8Y+IbqysMhlNxJkEd+teijqK89G5/DydMJ8RD+X2k/wCNb4F/H6EVVqi/d6fceFNNnsbXTjrvg6cML3R3XzJbSNuG+zg/fiHUw9R/Aei1D4a0XVYfGfhDV/DmsJ4i8Gol0qXUk2+5tUki4RnP+sj3IgBI3qRhs9a7kcc+1c3eaPqWk61J4h8HmCO7nIOpadMStvfgfxZH+rmA6OBg5w2eCNMJjVpGrr5iqU2l7ofD2YtpuqWRUg2Gt39so/2ftDuo/JxVnx/p8mr+Bdd0yH/W3OnzJF/v7CV/UCsKxuGmtb/4g+DvMn025klk1zRLkhJFnjXbK8Lk7RIAgBXJjfaCCp5PVeH9U0/xBodlq+mzNNY30QkicoVJUg9QeR3H4VhiqMqVXn6blU5pqxxOtW99qvxC8KeJNJv307UNS8Ku0U+0vCzo8b+XNHn50ImPHDDGQRVm0W61jWrq408QeG/HsUQN5p0r7rDV4wMLKMcuvGBIPnTgMCMAt0K8STwn4AvGyGtNVudGbjqQs8QP0LQr+ddT4k0HT/EFitvfJIskT+ba3MLlJ7WUdJI3HKsPyPQgjiu7E4pU5qNRXi0ZxheN1ujm7TxZa3PjPwu81vPp2px38unX+n3OBNbmWB2UnHDoWiTa65U/XitL4f8Am26+IdKkBH2DX7yOMEYxHIwnXHtiYVnqlnq3irw/oPj20in8QWE327RNZtBsF15JBZWUcxtt+8pyh6qQcAbC3VvZ/FLXNHZts99aW2pRKFOGADQvz0GPLj69c/lNelH6r+7d1f7ghJ8+pvVxHjO+8RwfEXw3aeH1tJvO0+/eaC8uZIoW2tb7WOxWyw3HHHGT+Pb0Kq/6xlHy8Z789hXjwkk7tXOhq5wHwp1K7juvBF5qkzSz6xotzayyO5ZnnjdZQMnk/KJeTjpW/eoul/F+7DBwmv6VFNFx8vm2rFHXPrsljP8AwE0nj6xup/Dv2zSgF1DSZ49RslyFDPEcmPPQB0Lof9+rvjGAeKfBOl+KdER2vbIRazpqswQyAplomJ4AeNmQ54BIPavboNYjDOC6HPK8JpmoOo+tebTz+f4OkljxnVfiAkbf7QhuVU/pb/pXe+HdUtNd0aw1iwZzaX0KTRb12ttYZAI9e34Vw/he2afwX8PVmwXuNevNSb3yt5IP/QxXJglyKbe6RpU3SR6IetZfi+c2/hDW59+1Y9OuW6+kTH+lalcv8WLj7N8MvEkvIzp8kfH+0Nv/ALNXBT1lFPuay2ZY8Rq2j/AC3tFZkePS7K0BBwdzeVGP1auidQCQn8J6egrH+NqhfAdpZr8om1jS4eOw+2Qn/wBlrXJO/PevUzV+9FGFHZmfqjgukfoCan08+To19Nn72Ix7f5zVO8/ezPIMYzj6en4VdkxH4ci9ZJifyrycO2pyl2TPCqVOavOfYyqKKK5TgCiiigAqxYXMlpcrMh6dR6jvVelA5qoScZJx3Ki3Fpo0dZs9kwnto2aGdd42jOPasX4gR+f4HudPkbY+omGxUHglppUjx+TfpXS6jcXFjZ2UEUpVwhLDAI6cdfxrn/Fr3Gq+I/A2nyFCp1g3cnGMiG3lYf8AjxWvXhRpPELoz2cKlGc3HtsN8VTa5pnj251Cz8I6trFjJptvbxzWMkHysjysylXkVujL7c00eK2jTdfeE/F1kB1LaS0uP+/RetvxH4o1Cw8VWug6ToQ1KeWze8kZrwQBFWRUwMqckk+wwKq3njTX7IFrrwFqLADrb6hbN/6E616GIoYaU3zuzZ2xnNJWOB1m8F78M/iHqkdpqEVtNrVrNH9ospYnaNFswzBGUNgbG5x2NdbbePvBN0xEPivR856SXSxn8nxVS8+Neg2J/wCJt4e8QWHOMstvIP8AxyYmpLb43/C6+Plz6xJG/wDcnsJm/wDQVYUVcLTqqMebYIzlF7Euof8ACOa5rGjaj/bmnytpU8k0SR3ETrIXiaMhuTwAxI9xV3wpo9nodjPaWdz5yT3lxeEkr8pmkMhUY7AsQKk07Vfhn4ibbb2uk3xcZ/eaWef++kqef4YfDjUMTN4P0fJ/iig8o/8AjuKx/s3Tl5tC/beRe2tjO04rl/ix/wAkv8U+v9kXOP8Av21asfwp8FwNvs7HUbRvW21e7jx9AJcVW1v4U6dqmnz6fJ4s8YR2dxGYpoP7VMiOh4KnzFY4I461McrlGad9A9smrWLXxD0fVtY8DWFro1tFc3sF3YXYhkm8oOsM0cjANg4OF4rOn1PxtFyfhreyf9cNXtG/9CK1P8bYivgrT7KOe4ijm1rTraQwzNE7Rm4RWXchBGV9DUA8HabEdttqniW29PK127GPzkNb450VKPtUxUlK3us//9k="/>
          <p:cNvSpPr>
            <a:spLocks noChangeAspect="1" noChangeArrowheads="1"/>
          </p:cNvSpPr>
          <p:nvPr/>
        </p:nvSpPr>
        <p:spPr bwMode="auto">
          <a:xfrm>
            <a:off x="51752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2" name="AutoShape 24" descr="data:image/png;base64,%20iVBORw0KGgoAAAANSUhEUgAAACMAAAAXCAMAAAC27AbQAAAAAXNSR0IArs4c6QAAAARnQU1BAACxjwv8YQUAAAC0UExURQAAAP////////////////Dw8P////Hx8f////////T09Pf39/Dw8P////r6+v39/f39/f////39/fv7+/v7+/v7+/39/fv7+/v7+/39/fr6+vr6+vz8/Pr6+v39/f////39/f////f39/39/fb29vb29v////////z8/P7+/vz8/Pz8/P7+/vz8/P7+/v39/f////////7+/v////////7+/v7+/v////////////7+/v///yfTgo4AAAA7dFJOUwABAgwQERESFBcYICEhaHB4eX+ChYuMj5CQk5WcnqGhoqKjo6ansLO2trrDx8jKzc7P0NDR1NXV5ObnGcavXgAAAAlwSFlzAAAOwwAADsMBx2+oZAAAAIRJREFUOE/Nz0cSggAQRNFGDBhRFBMiWQQFA5jvfy+pcrYz7izf6i+70RzFG0k87WDx+ibFk0oAi4K3g2qcrxfBbdnFv6nrricJxhrm9JC3xYNKgBUFb4/WJCsLXnmwetVqpSZRPtd+Rh3YUciL/GEDJj3kJbhTCbCm4OVoz/LiJDg6/TcTw2hoCWCzKQAAAABJRU5ErkJggg=="/>
          <p:cNvSpPr>
            <a:spLocks noChangeAspect="1" noChangeArrowheads="1"/>
          </p:cNvSpPr>
          <p:nvPr/>
        </p:nvSpPr>
        <p:spPr bwMode="auto">
          <a:xfrm>
            <a:off x="457200" y="45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" name="AutoShape 25" descr="data:image/png;base64,%20iVBORw0KGgoAAAANSUhEUgAAABAAAAARCAMAAADjcdz2AAAAAXNSR0IArs4c6QAAAARnQU1BAACxjwv8YQUAAAECUExURQAA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3kS91MAAABVdFJOUwABAgMEBgcMDREVFhcZGhwfIiMoKSozOjs9PklKTVBSVFhZWl5iZmtscnV4f4qLj5GWmqGjqbG3usHHyczOz9TZ2t3i5ebn6Onr7PDx8vT1+fr7/P3ahAOuAAAACXBIWXMAAA7DAAAOwwHHb6hkAAAAvklEQVQoU22O2VbCMABEBxUrSwULiiI7YqEFwQ2o0IoslSKgaPP/v0Km9NF5uXMnyTnB/znLN+4LyVCAqP6+E8Kfd8Ip9irC2Fn6yTO7ZZieEE5cDhX6TEViKvkgLww5OChufclPFakvSe8OmfaKJyXkfiUmCiLpBYcWbjj89VF0+UQY0L7JMWqEEHWcjsgRqoFvNEBneUM5GF6OAMWS5aPcpbvBVy9sdmZ5SwfOn9bUn8HVwWUum71H8/oYAPb3gzH3r4AglQAAAABJRU5ErkJggg=="/>
          <p:cNvSpPr>
            <a:spLocks noChangeAspect="1" noChangeArrowheads="1"/>
          </p:cNvSpPr>
          <p:nvPr/>
        </p:nvSpPr>
        <p:spPr bwMode="auto">
          <a:xfrm>
            <a:off x="457200" y="45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4" name="AutoShape 26" descr="data:image/png;base64,%20iVBORw0KGgoAAAANSUhEUgAAABIAAAASCAMAAABhEH5lAAAAAXNSR0IArs4c6QAAAARnQU1BAACxjwv8YQUAAAEvUExURQAAAP////////////////////////////////////////////////////////////////////////////////////////////////////////////////////////////////////////////////////////////////////////////z8/P////////////////////////////////////////////////////////////////////////////////////////////////////////////////////////////7+/v///////////////////////////////////////////////////////////////////////////////////////////////57PUQ4AAABkdFJOUwABAwUGBwwNDhIXGxwdICEiIyYnKCkuMDIzNDw9QUdISktMTU5QUlNUVV5gYWN0eXt8gYKGh4qLjo+QkZKXmJ2jpaaqra6vsr3AxsfIydPY2drb3t/g4eXo6uvs7e7w8fX3+PzECTO1AAAACXBIWXMAAA7DAAAOwwHHb6hkAAABAklEQVQoUy2QfTvCUBjG71gjUXm3ihTWRKGy5rWwDUs0bBwxVuf7fwbnnO3+5zz377rP9byAS1LN9yDwLFUSlmmj77aK2Wyx5faViJRJW46qmVNS5q9CDoUXqhGWm3b0KeHkhnmUXr1wJKjD2asaR11K6c/d4ksVpo57aixg7pshegbdglfCwYSO7OsxI+EaSj7CZVxOeICLpLEUIlzB7l9M6GOCI/YR5zGhdWDLh9kB9n8j8pAEOhaqbgrYfOPkOQekXjVIjrHd+2BgfDvPptOf2OoKOd4zbrqN9QQj9a88H7vyeRIfRW6PdqIqPxg2C5lMoekORIYrqdleEPi2xjoC/58HNt5PWjuPAAAAAElFTkSuQmCC"/>
          <p:cNvSpPr>
            <a:spLocks noChangeAspect="1" noChangeArrowheads="1"/>
          </p:cNvSpPr>
          <p:nvPr/>
        </p:nvSpPr>
        <p:spPr bwMode="auto">
          <a:xfrm>
            <a:off x="457200" y="45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5" name="AutoShape 27" descr="data:image/png;base64,%20iVBORw0KGgoAAAANSUhEUgAAABIAAAASCAMAAABhEH5lAAAAAXNSR0IArs4c6QAAAARnQU1BAACxjwv8YQUAAAFWUExURQAAAP////////////////////////////////////////////////////////////////////n5+f////////////////r6+v////////////////////////////////v7+/////v7+/////////////////////z8/P////////////////////////////////////////////39/f////////////////////////////////////////////////////////////////////////////////////7+/v////////////////////////////////////////////////////////////////////7+/v////////////7+/v////////////////////7+/v///////////////////////////////////////////1t/U4oAAABxdFJOUwABAgMEBgkLDA0ODxcYGSYnKSsrLi8zNDQ8Pj9AQUJDRERFRUZHS1NUVVpcXl9hYmVobW95fn+SlpeYmZydnp+goaOoqqyusLG1tra3uLq7vr/AxMbJzM7V19nd3t7f4OHh4uTl5ufs7e7w8/X4+fz9uA+ygAAAAAlwSFlzAAAOwwAADsMBx2+oZAAAAQRJREFUKFMtkGdTwmAQhBdUEFuwl4AC9th7FxULloCiBitqMJoYje7//+L7JuzMzc09szezd5AKJ9bvyPutZNgfhZRz0jQMk9Q7A6La1DNRIJrRaauSdHx6s7WF0MyP3SX6KeeQ0kIBnOYFMMgz4Pa7NUDIcwibHAH6x+uAhmZhTXMHD2YTsLzbtpEtfa0CsZcqWBb2khuv/OVef9uBMgN06SrVGyxxzEePbzGg6Crv11jgBBorH9jmMFBw45ZEkyLAnqg8ML/WsrKI5GEvjqRD55SfyJfGgkjSbXtaDUDznD7ZVYcniQgQGTim458tfEXy2TCeyKuegIgXpvct0joYrQeAfxvhNVdxIIv2AAAAAElFTkSuQmCC"/>
          <p:cNvSpPr>
            <a:spLocks noChangeAspect="1" noChangeArrowheads="1"/>
          </p:cNvSpPr>
          <p:nvPr/>
        </p:nvSpPr>
        <p:spPr bwMode="auto">
          <a:xfrm>
            <a:off x="457200" y="45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" name="AutoShape 28" descr="data:image/png;base64,%20iVBORw0KGgoAAAANSUhEUgAAABEAAAARCAMAAAAMs7fIAAAAAXNSR0IArs4c6QAAAARnQU1BAACxjwv8YQUAAAGDUExURQAAAP///////////////////////////+3t7f////////Hx8f////////Pz8/////////////////////////////////v7+/////////////////////////////////////////////////////////z8/P////////////////////////////////////////////////39/f////////39/f////////////////39/f////39/f////////////////////39/f39/f39/f////////////////////////////////////////39/f////////7+/v7+/v////////7+/v7+/v////////////////////7+/v////////////////////7+/v////////////7+/v////////////7+/v////////////////////7+/v///////////////////////////////////////////////////////0wr4BQAAACAdFJOUwABAgQFCQoNDhAREhIUFhYXGBkgIiouOjo8QEJDREdISUpLTk9YWVtdXl9gYWZnaGttbm9vcHFxcnV2eHh7foKJjI2PkJGSlZmbnJ6foaOlqKqrrK6wtLW3uLm8vcHCxMXGx8rP19nd4eHi4+Tl6Onq6+3u7/Dy8/T19vf6+/z+/0ZVWwAAAAlwSFlzAAAOwwAADsMBx2+oZAAAAPlJREFUKFMtkNdCwlAQRCf2hkrE3huKPXYlgl1UFMWOvXewgFGiyXy6Nwnzsrvn6ezAiks5/aNxPlluXyLexM/2eMtoRPv0OUDhqmwvZUucsqaXKnIla5Oy/ewDSh7X0fgeqO3pqt69zZt7kzHwXYFWmgb5y0R+adKPoz2gzqSduBsbl9ADQNQB5DAGCfpQ8JQBDKGe0HaaZ14ygGcjWyYOj3OyGr4ccCVLkQv0a56O4srlV/Im6II7qaLoIVQVrmm7JzeF5ILwEc5j7bFnpvS0B9PsteQVrhSq4cXZtaZ55y+gM566O4juXxsf3Q4Q/QzF0tRPJkQ/wD/4/kdmLNSkBwAAAABJRU5ErkJggg=="/>
          <p:cNvSpPr>
            <a:spLocks noChangeAspect="1" noChangeArrowheads="1"/>
          </p:cNvSpPr>
          <p:nvPr/>
        </p:nvSpPr>
        <p:spPr bwMode="auto">
          <a:xfrm>
            <a:off x="457200" y="45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" name="AutoShape 23" descr="data:image/jpg;base64,%20/9j/4AAQSkZJRgABAQEAYABgAAD/2wBDAAUDBAQEAwUEBAQFBQUGBwwIBwcHBw8LCwkMEQ8SEhEPERETFhwXExQaFRERGCEYGh0dHx8fExciJCIeJBweHx7/2wBDAQUFBQcGBw4ICA4eFBEUHh4eHh4eHh4eHh4eHh4eHh4eHh4eHh4eHh4eHh4eHh4eHh4eHh4eHh4eHh4eHh4eHh7/wAARCAHvA3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6iooor409AKKKKuHxR9RS2FX74+teY6c7r8PvDgbrf+PJm5HUC8uHH6RivT4v9Yp9682dZrTwD8PLv7De3NpBrMt9dG1tXnaNWS5IJVAWxukUZx3r1cOm6lWxzv4Yno9FcxJ470CPmWLXE+uhXn/xqq7/ABH8KIcPcaon+/o14P8A2lXnewqv7LOjmj3Lj3Unhfx7BqTnbo2v+XZ3eOBBejiGUn0dcRH3EdP8Twp4X8d2+tLvXTvELJZXmPuRXijEErem9QYifURDvWFrnjbwDrekXWk3+pTiC5Qo2/TrlShzkMMx8FSAQexFbvgq8tfiZ8K5rHWw0k3z2N9IiNHumjI2zxbgDz8sinsfpXr4aEqtB0qi2OapaMrpm+KbNFFNGY5o1kQ9VYAg1xOk+PdL0yzGk+LNSkj16wZrW9As5T5rpwJVCqRtdcOMf3sVaPxK8HD/AJftQI9tJuj+ojryJYaovdcWzoU1vctan4N025y9ozWcnbb8yfl/ga5jU/Cur2Y3LEtyg7w8n8uv863f+FleC9pMmrTRD1l0+4QfrHVvT/H3gm+by7fxVpBf+5JcLGfyfFc9TASa+Fo9GhmtalpzXXmedMpVirAqw6g8GhWZSGRirDoQSK9ZuNP0nWIfNaG3ukI4mjIP5Mv+Nc3qfgdWy+m3JXv5cvIH49fzrhnhJx+E9ijm9GppNW/IyNL8WatZgLJIt1GOiydR/wACH/166fTvGGl3LBbjfaue7jK/mK4fUtJ1HTj/AKXaui5++OVP4iqP0zis41qkHb8zapgcNiFzR/A9nhljmiEkMiSIRkFGBBp9eO2N9eWLl7S4khJ67WwD9R3ro9L8aXkO1L+Fbhe7p8r/AOB/SuqGJT3PJrZPVj8DudvqFlZahaPaX9nbXlu4w8U8YdG+oIIrnYPBx0ja3hDXtU8PBCSLZJPtNo3sYZchR/uFa1NL8Q6VqGFjuBHIf+Wcnyt+vX8K1jj1rtpV5R+CR5dWjKMrVInG6/Fqmpac0PjnwLpHiyGL/V3GlHy7hR2KxykFT3+SU1naLLaSXX2Pwj4+uLC/CDGgeKYXdkHovmbZx9Qzj2Neh/XmqWtaTpetWTWWsada39s3WK4iDr+vSuxZg5LlrRTRzulZ+7oZN5rXiPRhF/wkHhG8mRuHu9Gb7ZCvuUIWUD6I31q94e8SaD4gR20XV7S9MZxIkb/vEPoyH5lPsQKzv+EXutPgjj8K+J9W0NYj8tuz/bLbH93y5slR7Ky1l+IY7y8kjl8cfDuw8QCNv3WpaBIUuYx/e2OyyL2+5I9V7LC1vglZ+Yuacd1c7kjkqenQg1zd54I0F759R0yO40LUXB3XmkzG2dj6sq/I/wDwJT/WsrSJodRvHXwT8SC9xGNp0PxDCWYEdju2XCfUlx7GtKfxHrWijHi3wpfWcSrue/0zN9a/UhQJU/FMe9S8JiKL5oa+g+eMtGWrO5+IWkTqpvdJ8TWCj/l4Q2V59d6gxMf+Ap9alk+Ivht0ew8Yafd+HAzeWRrFuptZfYTKWiI9mYH2qXS9Z03XtPebw/rFjdbkOySJhKI27bkBB4/unHpXOeANN8RW2seJm1u9t57SbVWcRHTjGJx5EOHUmRsJwRtweVPNa0swqwv7Qh0k/hNif4YeC7yFJtEludPsJ545ri2028P2O7VXD7Gi5j2kgZ2hT74r0Q/6r8K8s8C6Hptl8XdYk0G1h06ztNMjS+htSUilup5C4LRj5dyogO7Gf3nvXd+M9et/DHha+1y8heeK1jBEMeA8rkhURc8ZZiAPrXr0ZqcOdaGDjrY848NeINNtfFfiKPxBeHStX1PVpGt7bUENuXt41WKHy2fCuCqFvlJ++e+a7oDIG05B6Ec5rEfx34O1NF0fxjp8miyz/KbPXrRVif2Eh3Qv+DZqYfDzSYbE/wDCIatqPhxG+eP7BOJbbOc/6mTcmD/s7a86vl6rSc4S3N41eXRo4nVZReeFPHF9bxlpvEGuweH4fQxI0ds5H5zmu/1jULXR9Ne8lRxbwtHHtQDI3OqD26sPwFc5rvhnW/D+heE7fS7OfxHDpGoTX2pCAxwz3UrpJiRUchT+8lLFd3YAZqrruu+GvF2k3nhaa+XTr+4MQlsNWha2l2rIjsu18bshcfKWHPUjmssdSkuSKWiQ6clqzqbPVrW61zUdHiEnn6ekLysR8rCUMVwc8/dOfwrQrmfCfg+x8Ma/rd5pdra2djqS22y2gjK7GjVwzHsc7h+VdNXmT5ea0WbK7QVVkvrWPVIdNZyLqaGSeNccFEKhjnoMF1/OrVc3r/h1tW8WabqMk1zFa2thcwt9mvJYJC7vCV5jIJXCNnJxnHFOmk5WbBtmhZa/pV14ZHiS3naTTDbtdCXaQTGoJJwfpXH/ANmX1x4Z0nw/fQul/wCL79ta1xd3+otVKP5JPpgQQe43U3S9DvYfC3g34Y3LK00qBtUaCTIW0gbe/PUh2MUee4dvSt3w7dtrPiHX/F0m5rZpTpmmDOVNvAxDOv8Avzbzn+6i130v3FCVXvojCpLVX6G3q0gZ1XuOTVGldi7lmOSetWtNjVpGZhkqBivLw1F4msqfdnztap7eq5dxEspmQNlRkZwetQSI0b7WBBrZXrTJYYpBh157EdRX0mJ4fpun+5eq79QdHsY9WobKRhukOwemOTVmGziifccue2e1WCeazwORJe9iPkv8yYUv5ilLYrtzGxz3BFUT+vpW2OvpWRdDbcSD/arnzvAUsPGM6atd2FVpqNmiKiiivnjEKKKKBBRS1NBbvKMjgepoLhCU3aK1IKK0Bp695Dn6VFLYyL/qyH9uhq+SXY6p4CvFX5SpVnTT/pP/AAE1C0UinDRsD9KniaGyge9vZobaFBzJM4RUHqScAfjRGL5rDwlGfto6WszSo7H2rlYvGDaxJ5PgzQ77xCSSpuwPs9ihHczP94f9c1etCx8I+KNTlS48VeJnto9uDp2h5gj/AOBTt+9b/gOwe1erTwFWo7tWR9DKrFC6/wCJ9C0O4jtL++BvpgfJsbdGmuZT6LEgLH64x71Xhk8ca5AjaTolt4fhduZ9bbfPt9Vt4j1/33X6VYGofDn4eH+zdOt7W31C4ORZ6fA1xe3DerBcu2cdXOPU1Xm1zx5r4K6dp9r4Ss3BH2i/xc3vsVhQ+Wn/AAJm91rtjg8PQ1qSuzP2kpv3VYmPgHw7bAat401aXxDNbHzBNrEqLawHrlYBtiXHqQT709fiHYXjLa+D9FvtfiCkC7gUW9guO3nvgMP+uYeq0Hg7SZbq1vNekvPEd5bMGSfVJPNCt3ZIgBEh91XPTmup1GJYrg+WMRsoKgcAD0GO1OWPjGm3SWwezbdpHI3Gn+MdfY/8JD4kXTLTcf8AQNB3R7l/uyXDje3/AAAJ/hpeHvD+ieH7ZoNH0y3sw5y7oMySH1dzlnPuxJrUoryqtepU+KRtGKWwUUUVgWFYWu+FNM1a+TUomuNM1hFKRanYSeVcKD2Y/dkX/ZcMvtW7WD4/1S40jwbqV7ZoXvTEILRR1aeVhHHj/gTqa0p8ymuV6ila2pV8N+PLvTvA0WseJvP1R59Xm0+wews/393Ejsol8pScnEcjHZxtAIHatGbSfBfxAjXxDoeqomox5ij1bSphHcxHukgx8wHeORSPasW30m3tfGmh+G7eNm0/whoiGNj0e5nBjBPYkRxufX97WrqnhfTL7UH1W3M+l6uybP7SsJPKnx23kZEgH91ww9q9ytjo0p+zkro5o03JcyK8s3jLw3C39tacviKxQgC+0lMXKp/eltj1I7mIn2UdK1NB1rSdesftuj6jb30AYqzRtyjDqrKeVPsQDWbbeJfFvhsCPxHp58Q6auB/ammR4uUXu01t/F7tET/uCrw0nwV43X/hJNA1AR37L5Y1TSbjyp1P92QDhsf3ZVOPSsp4KjXXNSdmUqkofEjUormLifxh4V48QWP/AAkGlJ/zFNMhxcovdprYdcd2jJ/3RWxoes6Trtit9o+oW97bk43xNnB9GHVT7HmvMq4apSfvI2jOMtbmtpxxexfX+lNvBi6l/wB41Zt7dbfbcXLbMfdXuTVW5k86d5AMBjnFVOLhR5XvclayuiGSSOKNpJXSNFGWZmAAHuTUb3Vqlutw91brA2NsplUIc9MNnB/CuW+MdrdX3w71C1srf7RO8ttsjMRkBxPGfmUcleOR6Vysvh2x8J+JLa68TWx1XRbhLuXZb6e0lpZXcroSqwLvIVowVUnPO7kbuZp0oyjdsqUnex6wCD0II9RS/wCelcJ4M1GDwj8ObF/E0z6chnmFnazbnnWF5mMECoMuzrGUGwAkYA7VsWOl+LPFcqT6i0/hbRM5W1jYf2hdL/00ccQKf7q5f/aU8VdLCTqytHbuJ1FFXH6p4nhi1b+w9GsLjXdYGPNtbQgLag9GnkPyxL165Y44U1Z0jwLcajeQ6t45vINXuYXEltp0SbbC0cdGCHmVx/ffPsq11OgeH9F8O6YmnaLp0FjaqSdkQxuY9WY9WY92JJPc1U8Q+MvC/hu4htde1/TtOnmyY455wHYeuOoHv0r2sPg6dBX6nNKo5G7uQLkkBR1PQDFcHqXjifWJ5rLwDbwanJGSkmq3BYadC4OCoZeZmHPypx6sKwvHEWmeOLyL7D8VtCh0cJtl0nMckNw3rKVmR2H+xkL6g1djsPHsMUcOkah4DvLeJQiIkU9uFUDgAK7gD2HFaV51Uv3aFBR+0yxovhiG01Jtb1W8l1rXXUqb+5UDyl/55woOIk9hyf4mNb9YUS/EqIn7T4X8PXKjobXWZFJ/B4f61Fcax4utmxN8NtYkA6ta6haSj8AZFJ/KvEq4TEyleSudMZwWx0dFczD4suQSL7wT4xs8dWOmiYf+QnaopviD4Xt5PLvJtUs27/aNIuowPqTHisHhqq+yyuePc6v5RyzBQOST2HrXmUSrq3gayiaB/M8fa8bydT1jsI8OB9DDBGvpmWrPi/xz4b1zw5PoPhzxBbXGq6u8em28cLYlQzsEZ9pwflQs34VtFtIHxMlt4723ij8OaTDp1tbmZR5bTYdzgnOfLjgH0NduGjKjSnUa12RnVfNJJGz4qtvtvhjWLQj/AF9jPHge8bCsrxXN/wAJB+zuuox8l9HtdQH1jEcuP/HTXSp5co7OjcHByDXP/Dq2W/8AgvceHF/eNZxXujkHuYnkjX/x0Kfxq8s2lAVdWszoSwY7l6HkfSisfwFqDa74M0TVFQ77qxhkde4YoNw/PIrpEsHA3TyJEvfJya85UJyk7I150U6KvCHT/u/aHLf3u38qr3Nu8D4bkH7pHeipRlBc2/oJTRDRRRWN7Ms5bxvHcaTd2PjbT4ne50cMLyKMfNc2LczJ7lNokX3QjvTtCtx4f8W32gQ4bSNRRtW0h1I2IGYGeEegDMJBjtIfSumdVdGR1DIwKsD0IPUV5sTJpPgyUETS3nw+1VXi+f55tMcD73qPIkYe7QA9q9PCNV6MqMnrujCp7suY9K/Kkq9jTXAPmyAdiecij7PYn7t2R9RXO8LK+jT+Zp7RFKvM9ZZrzwn43uknO/xLrcHh+zZedsa7Ld/yb7QeK9N1uSz0nRr7VpLpGisraS5cY6hFLH+VcB4c0yVo/hv4baLOy0uPEF9u7TlRjP8A20umP/ARXXg6E6alNrpoZVJp2R3iIkaLFGMIgCqPQDgfpTqtnTrkf3D/AMCqC6t5bW3luJ1CxRIXdsjAUDJP5V58qFVfZNlOPcipa4r4L+LpvGPgW3vNQjMGtWTtY6vbMMNDdRnDgj34Yex9q7WonBwk4vdDTuroKKKSiHxoUnoI5wjH0BNcbY3muReFvh7oui6wdLa/sZJ7idbaOZiiQq20B+BlnXmuo1y4+yaJqF2TgQWssufTahOf0rk9N3Lr/wAN7POBB4SnkYehItF/+Kr1KUnD204mNrqMWb8Fl44aVI18f5LEDL6LCf5MKWaHx/BM0a+NNNk2nGZND/wmFb1jzeRf71JeHN3L/vGsvrlb2PNza3KVOPNsc8X+I+35fFHh9j/taJIP5T1Vn8ReMvDt7Z33ii90O/0KS4W3u5LOzkgktd5CpKd0jBk34DdCA2exrpqr6jZ2uo6fcaffQrPa3MTQzRt0dGGCPyNRTzCqpLmegSpRsVPitq/ibQbDTtQ0K4sbay+1pDqU1zatOYI3O1JAquvyhyN3PAOe1QD/AIWJk7vFmiD6aG2P/R9O8BXEeq+HtS8D+IDJdXemIbC585svd2jgiGf1O9Mgn+8rVQ8FXd5areeFtYmefVdGdYfMflru3bJt589yyghsfxo9ehjKtRRVSm9DKnFXsya4uviJDlV8VeHWYD+PQ5ePrifioxdfEn5VvbfwRq8PVlaO4tyR7Z8wfpWtNb3DXLIwjDcN14/zx/KrsahECr0UAV5/1+supsqUWjz/AFm08Lx6hDca74Nu/B93Mwij17RbhBFE7HC+Y8e0gEkDMkZXnmui8N3ep2uqXfhfxFdwXWqWcazQXKLsN5ascLKU6BwwKuBwCARgMBWvqdjaalp1zp9/Alxa3MTRTRN0dGGCPyriLa01a8hXRTdo3jTwyDNo93cPj+1bAkDbL6hgBG/92RUfuK3jNY2m4tWl0Ja9m7rY78gNw2CD1rG1TwzpN9uYwCCU/wAcXy5+o6H8qseHdaste0xb6xLgBjHPDINstvKOGjkXqrqeCPxHBrSryZw15ZI6qdWcHeDPPdR8F6hDuazkjuUzkL91sf5965y7tri1lMNzDJE46q6kGvZQCegzWB4j8SeD9Ok+xeINc0e2c8eRcXCb/wDvnqPyFc8sFzfCj1aGc1IaVNUeaVo6Xreqaaw+z3TbP+eb/Mv5H+mK0bu6+HN9dJBY+KdPs7qQ4jjaYKHJ6YD4/Q1DqXhbV7MkrB9pQfxQnP6da56mHq0uh6dLHYTFR5ZP7zc03xxGV2ajasp6b4eR+R5/nXS6fqmn3/8Ax6XccrYztBwwB9QeRXkjo0blHVlYdVYYI/OkDMpDKxUjoQeRRHEyWjVzKtlNGprTdvyPafag15hpvijWLMhTc/aIx/BMM/r1rp9N8aafcFY72N7WTu33l/Tn9K6YYiEtDyq+V4ijra68ja1nSNK1i1a11bTrW+hYYKzxB8e4z0PuMGsS38MapooU+EfFWoaZGikLY3pN9aE9hiQ+Yg/3HH0rorW8tbuPzLW4jmX1Rs4+tT11069Sn8MjzZ09feRw/iKFr61Wbxt8O4NVnjP/ACEfD0xNwn+0Adky/RWaotDmmurh4PBHxCt9SmjIMuj+JYiLmH/ZDAJMvpl1f613tcd8YbDT7zwPqD3Wk2moXpjWDTxLEC4uJGEcWw9VbcwIwR0Nd9PGe0ajVje5k6fLqmdX8NND1DSrHVLzW4bWPVdU1GS7uFt5TJGq4CRqGIBIEaKOg5zWd8Tpft/iDwt4ZjaMi4vm1K7QnrBajcOPeZofyrs9HtPsGl21nvZ/IhSLexJLbVAySeSTjrXmfjrUdJ17xBfWN/8AD6XxLZ6NOsBvbOdBdW8zIsjqilkfADJyjZJPTivYqKMafLey2OeN3I66RUliMcsayRsMFGXcCPoetczL4I0mG4kvfD9xfeGryQ5aXSZvKRj6tCQYm/FayTeaOt9DDovxKv8AQ7lxhdM8SQF0c/3R5+yXPbiQ1q3mr+L/AA/avdeJvDEV5ZRgtLqGi3PmJFGOS7wybZAAOTtL8V4ywlel70Hc6PaRlpIu2epeP9JkKXSaT4mtAoCvF/oN3+KndEx+hQZ9qefHfg3VI10nxZZSaNLOfLFrr9mI45D0wshzE/4NWujLIisrBlZQwI5DA8im3EMVxA8FxFHPE4w0ciBlYe4NOlmdVaTVwdGLV0ZK/DjT7ONZvBevaj4dUncIbeQXNk//AGxl3AD/AHCtRM3jzR7d31bQbLXUTpLok3lzMPUwTEDPsshqvF4L0zTY5f8AhF7vUfDDyHcf7Mn2xbvXyH3Rf+OirEerfEDRVC3lppviuyVeXtyLK9b32MTE5+jJ9K6PbYTEaSVmRy1IajNK8aeHr+8TT3vH03U2Gf7P1KJrW4/BHxu+q5HvXR7WzgDmsO88W+AdcsU0/wAYWa6b5x2fZPENmIRuPYO4MZP+6xp978OYF0vyPCXifWPDsRQqkcMwuoApB6JNu29cjaVxUVMsUtab0BVu6OZfVD/ZPiLxZZQs9/rNynh3QiG5dFYp5i/7PmNNISP4Ywa6200u20vw/aaTp8ey2soY4YV9FUAD8eKw/EXh7WNH1jw3/Ynhl9Y8P6BpzQ2dtbXccc0dyQEMhEpVWxGCB82cu1TQ+KbpZTHqHgnxdp+D946eLhPzhZ6jHYeo1GnCN0kSoxqRkpdS3UttO0DFlAOeoPeqVz4t8MRBmvp7i0x943VhPDj6lkFQ2fizwHftstPF2iO+cbRqEYOfTBOa8uFKvRkpQVmeU8tqJ+60bT6g38MYH1NM+2XGQdw+m2p4rO3mjEkE3mIeQyEMCPYil/s9B1Zx9a6KmOxsnrJkvA4gZFfH/logPuKlF7D3D/lTfsEP95v0oNjHjhmFbU83xcFa9/UtYHEpDmvoR0Vz+FZ8r+ZIzngk1caw/uyfmKiaxmHQqfxrnxePxGJSjPZGFTC4jqirRU5tJx/yzJ+ho+y3H/PJq86z7HP7Cp/KQUo56c1Yjs5mPzAL9TVuC1SE7m+c+pHFXGDZ0UcBVqPVWRDaWnG6YfRf8au9B6CqOu61pGhWy3WtanaadE52o1xKE3n0UHlj7Csg654g1WYweFPC91MMAjUNVDWdrz6Agyv+CAf7VdlHDVJaRie7RpUsPG0TpuvvXP6x4w0TTrxtOilm1TVNoI0/TYjc3BB7lU4Qe7FR71ZtvA+oX6ySeLvEt9qKyj5rHT82Voo7r8h81/8AgT8+nao7TxR4C8NWsuj+EbCK/mtztfT9BthKVb/bZfkU+pdh3r0YZbpzVpWB1b/CRi18fa0I/stvp/hizkXLyXhF1egH0jXESN9WcZ7VKPCPgrw2q+IfFepLqV1AvOpa9dK4T/cU4jj5/uKDVea8+IGvf8tLLwjYnG3ygt5fkdwWP7qM/QSfWnWfg/Q4dSTVbuCXVdTRdq3upSm5lUf7O75U/wCAgVr9YwuH0grsSpzmWV8ezasWi8JeGr/UYguY7+8H2OyIPQqzDzHHuqEe9c54kvfFGv8AgbxFpuqp5WsaHcQ3ksOlXEkMepWX3zGrZ3jcolQ8j5kB6HFd1+tczr0p0HxfovifcRZTN/ZOqA/cEUrfuZG/3JcL9JTU4fHzrVeWWiY50eWN0anhvT9G0/SbddAsbS0spI1kjFvEEDqwyGOOpIPfNaVcx4Fjk0m41XwXcM7SaLP/AKGXOWkspMtAR6hfmi/7Z109eZXpyp1HGRvFprQKuXP7zT4pe6HaTVOrth+8tp7ducruH1H+RVYezbh3X/BJqdGUqKKKwNL3CigAnpk1zV74knvryXSPB9lHrepxuY55C5Wzs2HXzpR/EP8AnmmXP+yOa0p0p1HaKE2lubGt6tpmiabJqOrX0Nnax4BkkbqT0UDqWPYAEnsK5m6nlv5tM8U+KVj8MeF9JuBexRX7Yu7ucKyx70GRGo3bgnzOzAcDpVQfZ7HXN1sB488a2zNG11LiKw0liMleMrDjj5RvlI6nFbul+GmN/Dq/iTUX13V4SzQzSxhIbQt1EEP3U443HLkdW7V6EY0cIuabvIxblU0WwngX7fdW+pa9qVvLbXGr3z3McMyFJIrcARwK6nlW8tFYg8gsc85roqKRjgEnp3NebUm6k3J9TZJJWGySrGRubBPSsPWfDGl6tdrqtvLc6ZqyriPU9Pl8qcD0bqsi/wCy4IrQvIpmkVjHtLghAW+vX0PetTTLApbB7lvJiyWx9ewrWjCfN+73JlKPU5+y8Q+L9BhdfEWlnxBZxsANQ0eE+eq9mltjyT6mIt/ujpUjaP4O8eEeJPD2qeRqUeY01XSphFcRHukg6Nj+5Kp+ldDcXQC+VbL5cfqOprmdT8L6Xd6idWtzcaXq3l7BqFhJ5MxHYP8AwyD2cMK9NZhGNoS18zH2V9SG9uvGXh5Gl8Raf/wkVkjBRf6PEROqY+9LbHn6mIt/uitLQtZ0rXbH7bo+oQX0G7azRNyjDqrA8qfY4IrPtPEnizw9Ilv4ksP7e07IVdU0qEidB/emtuePVoyf90VbGj+C/G0kniLQb4Q6jlrc6ppU5inVx1SUDhipP3JFOPQUVMHSxHv05ahGo4e69jSmmjt4XuJpUhijXc8jsFVQOpJPQVzNrrmt+J0ePwPYqLTIX+3L9Stqy55MCD5p8dj8qZA+Y1qaf8OvtbpJ411ybxSIZFeC2kt1t7VSvR2iQ4kf3ckZ6KK7dVWGPaoCoo4A4AAp4fLVHWpqE699jm/CHg3TdAupNSuJbjVdZmULNql8weZx/dXHyxpz9xAB9etbWuavpWiaZPqerX1vY2cC5lmmbaq+3ufQDk9q5LVvHralIdP8C2sGt3YYrJfPKV0+0Ydd8oB3tnPyR5PHJXrTdO8EpNe2+seIdW/4SLWIWLxTXICw2rHqIIR8qYHG7l/Vq7Z1YwVoK77GSjd6lS717xR4siVPD8c/hrSXyH1C9g/02ZfWCFuIwf78nPIwnervh/w/pOg28kGnWuGmYvcXErGSa4c9XkkbLOT79O1bzWN0v/LPd7g1C8MyD5oXH4V4mJq4io/eTSOmmoREg03TZ4LmS606zn2rjEkCt/MVwnxC0fwfo/h241i78G6JeeU0auWtUjVA7hfMd1QsqLncxAOFBOK9FT5dKlP99wBWPrVreXmnyW9jqUmm3DEFbhIkkIwehVhggjg0pz5VBN+YRT1POrHQvh6Z7CzXTXXUbuJJ9ugX93LDHGzELKZIyoVDjgkDoewJrsbXwVB5qQ2HiLxXYg9fK1qZ+ntKXrJ8N/D6Pw5fRXmi69fW7yDGoq0MTJe/vXkzjGIvmlk+5gYb1ANehaZ8gmmOMKvH1NOnUftFyydga913OPfw54mtbh1sfiZ4mVVY7RcQ2k/T1zEM/nU5j+IFuhFt400+6P8A0+6IM/nFKo/St0kmgDJwOtKWOrcztLQapx6o5zwz4g8Wp44n0bxI3h+4srbSm1Ce9soJIWhO/aisHdgNwWQ9RwtU9O1PUvEmlwa1qPw18N3SXsYmh+0XimcxsMpvDwEBimCQGIGcViXTSal4O8QX8Am8/wAa62mjWxBwVsoyYWZfQeWlzJ/wKr3xO8RXPhqPTLXTdQ8OafEbi1UJqF+bdygmRSFAU5j28E9hur0aterFQivie5jGMdX0G3/h3w7IfNuvgpCXznOnXNspz+Dxmul+E174ctf7Q8N6P4b1Hw1Pbst7LZ3xBaQSkjzVYO+QTGQeeo96v6RPJdaXa3Uj2rvLErs9rJ5kTZGco3ceh7isLxJMuheMfD/iolI7YyHSdRkPaCcjymPsswQZ9HNZYbHylVUJrccqWl0WPAdzNpE/iDwniNDpeqSyQADkW1wfOix7Au6/8AroHZnbc7Fm9TWJ42VND8c6T4iaER2upoNJv5s8I+7dbM3/AAMun1kWto5B5rmzBTVXV6dDSlblCrtnIs0RtJO/+rJ7H0qlQMggg4PrXJSqunLy7GjjzDpUaJykgwwpmRV1b99gWSNJSO7Dml+3/wDTrD+VW6dFu6mTeXYpA8jmufTToJfiPcQyf6rXPD8trcKO5hkAU/XbO4/Kut+3Z4+yw/lXHHxJY3Piy+8RM0UWieF9Pniur4MPLe4dkLxKehKLHz/tOo6g12YClFVbxl+BFST5bNB8MJnk8AaHFLMstzBZpbzbWyd8fyH/ANBrpCCOoIrzO407SdUgj1TVfgShuLwCaVrC8t1uAW+b58tG2/nn3zyavWDeFo0MZ0T4leHFA/v3csYx6bHlUfkKU8FCbbjNCVRpWaNv4jOj+Gf7MfO7Vru301Rjr50qo35IXJ+lS21zHqHxK8RSRKBDpdta6ahxxuIadwPwkiGPas3w9p3hvWPFmntF408QalLpTHUI9L1GMJjCtGJTuiRyF3nvjJGaqaV5n9p6tL4T+IngzVG1HUJbxra7TMis2AE3xTZIUKqjK9FFdCwk4YZwju2S5/vLndhmyNrH8K5r4ozXk3g6bSbS4eO61maHTIDu/wCe7hXI+ke8/hUkS/EyA5uvDfhu/j7tZ6rJGx/4DJFj9ah0+08Ra/4+0N9Y8JXuj6fo5nvPOnu4JUluCnlRBfLcnAV5TyB0Fc9DBV41FzbepUqkXE43WVj+H/xxttf3GLQvG+zT70Z+WHUUH7mU5OBvUMmR3Fesmub+JnhO08beCtR8O3TCJ7hN9tPj5re4XmOQHsQwB+mR3rL+CPii+8VeBo21mJodf0qZtN1iE4ytzFwWwOzDDD61yz/eU1PqtH+jNF7rsdxRWbquv6FpMqxarremWEjLuVLm7SJiPXDEHFZUvxC8BRcSeNPD4/7iEf8AjSw9KUqidtBVGuVkvxNmMHw28TTA4K6TdYP1iYVVS2aL4laJCeVsvCATGO7TRj/2maw/iL4x8Ja34C1vR9J8SaffXt9aNbQQ20vmPI7kKAAOp5ra13xBoOkfF2/t9W1rT9OdNDsooFurhIt482dm27iM4+XP1Fd0FNYeo7atkNrmR2unf8fsX1plzzcSf75/nUHh7UNPv7iKXT7+0vEz1t5lkHT/AGSanuFbz5DtP3j2964ZJ+x+Zp9sjopPbvSO20dCfYdT7Vzp6lnM+MDLoWp2PjezjLf2cpg1ONeDNYuQXPuYiBIPYOO9XviVM2iWlv49tYWuRp8LJfRwYJksnwWI9TGcSDHUbgOtastmJonhuJlPmoQYcAqVIwVIPUY61ifDWabT31P4f6ynnxacobTmlGRPYSZCKc/e8s5jOe2zPWvbwEuem6Mzlqr3uZFvQtSOp2st0lpfWqKA7TXMagTccFNpIK/T6VZ07UbW+JWDzw6qGZZbeSIgHp99Rn8KwbWW70KW68JMoRdPUS6a2Pllsz90Aesf3D7BT3rZ0O9e6t2SZszRnOT1Pocf1rir4WUE5JbM1jO5ejkjlQvFIki9CVYEfpWP4r0N9Witruwuv7P1nT3M2n3oXPlORgq4/ijcZVl7g5HIBq/b6TpttqDX9vp9tDdMnlvLGm0suckHHXpUWktqST3FrqGJlQh4LpQF81T/AAso6OPUcEYPqByQlKEuZbo0dnucxBJLrPiS4vdDW28P+OI4lXU9Ivifs2pxLwJUZfvAfwzKCR9117Dce78ZzBre28FtBddBPd6jCLVT67oy0jD2CA/Ssv4madaau3hvR5rZZLm+1qBLeccS26pmaV0bqp8uJl4/vVau4R4s8SeIVutU1L+yrK4TT47S1vHgidljVpi2zDN80m3r/BXrOVGtS9tViYJSjLlizA1f+y2vJbDxZ4q1TxVqYC79A8MxvHFEc8b/ACm3495ZAPatfTI9V060jXwj8PPDWgLgYfUJx5oH+0sCNk/WTOa6LSNL03R7FLHSLC2sLVBhYbeIIv6dauVzyx7j/DikivZX3ZyGt6t4wstOubrxZofhjxBosULPeW9nFIJhGBliqS7lkwMnaSuccc0vhjboPiQeGra6kudDv7H+0tCZ2LGKIECWDceSq70ZM5IViM/KK64orfK65Q8H3B6155pl/wDZ/CHhC9ulIl0PX5dBuD3SNmkt1JPp/wAe7flWtOrLFUpxnuglFU5Jo7m/02x1Bdt3axyf7RGG/PrXLan4HQgvp90UOfuSjIx9R/hXZ/z70V406UZ7o76OMrUPgkeUapoOqaeS09q7RjrJGNy/mP61mDpXtXbFZWoeH9JvmLz2iCQ/xx/K36Vyywn8rPWo5z0qx+aPLYJZYXEkMjxuDwynBrodN8Yapb4W42Xad9/DAfUf4fjVzUvBEyZbT7sOOcJKMH8xx+lc3f6XqNgu67s5ol/vFcr+Y4rJqpTZ38+Exa6fkzvNN8YaTdMEmMlq5/56D5fzH/1qh1ZrfXPHfhPRYHEsMM0mtTsjArsgXZGD9ZZVI/3K8996nsLy6sLn7RZ3ElvNjG9Dg4z09xXVhMd7KopzV0vvOHFZJGcX7J2PoO7mhs7WW5mcRxRI0khzjCgZJ/IV5x8MY5m8JRardQ+Td6zNLqtypzw0771Xn0Qxr/wGuX1zxTrWs+FtR8P3lypiv4DbvOFxIiNw+McZK5H411uleKtEkhSHcbMIoVUkHAAGAARxXrYzM6OIgoxZ4zyzEUHeUbryNu/s7O/tjbahaW95AesVxEsiH8GBFcyfh94djjlt9PbVNNsrgkXVjZ38kdtOvdWjztAPfbtJ6dOK1tV8T+HdKjik1LW7C2ExKwh5hulPoq9WPsM1QbxFrOoTeT4a8I6pfgr8t5e4sbUH6yfvGH+7GazoKvPSmc0+VfEdKoAAVRgADA9qr6nf2OmWb3mpXttZW0Y3NLcSrGoH1bis+28K+MtSaObXPFkWmRZJey0S3Az/AL08u5j/AMBVajv9F+F3hG/i1TXn0xdTfAjudXujc3Lnp8glLNn/AHAPpXXDLJvWbsZOutkinB4ztdTkRPDGjaz4iVzgXNpbeXar9ZpSiEf7u6rr6T8QtUlI+1aH4bs3HJjVr66H4sEjU/g4+tWLvx9NcS/Z/DPhTWNVG3AuZ0Fjar/wOXDEe6o1Z0yfEDVER9U8R2WgR55ttFthLI2egM82ef8AdjH1rb2WEo/E7slSqSLNx8N/CzW63PjO8v8AxL5Tbg2sXWYAevECbYv/AB0mrcnj3w/Z2S2/h3Tb7XI4v3aQaLaB40A7bsiNR/wKs6Pwboa3qahqVvNrOpYHly6ncPdGIZ7BjtX/AICBXVWEbSW72ySshUbowMAfTHpWkMdTb5IqxLpvdmA3izxZMVmtfCumwWw4aK+1gJP+Ucbqp+rGpH8ba1bLuu/A99IvA/0O+t5M+/zslTa27DSr13aCxkW3fN4zcQ/KfnPoF6/hXmGgeOJIoYNLk1LRdKthdTR3Oq/amvbS4kSONgIJJWA3MHJKscjy2Ayeawp42tLUr2cT0aL4mWoYJfeEvGVjzgl9IaZR9TEXqtqHjj4S3cnk61eaPE7dU1TT2hP4+cgraj2oiMsgkt3UFGHb2+lZuueJ/D+k3KWOraraRXUozHas2+Z/pGoLH8BTWY1L2cb+gOirblKHw18FvEWLjTrfwrOxOQ+nXSRMD6/umFaNt8NfDkCE6RqHiGxB5DW2uXDAH6O7L+lczqFnN4oMlvpnwttLmPte69bR2sLA9wm1pm/75X61yg8B/D2w10nWvFEf9pQYY6P4SjltxEc9CIS0p9OSo9q7acvaK9SFl5kSXLsz0lvh/rkbBrH4leJY8HO27itLgY9OYgf1pbjw38QIVC2Xi/RLn0N7ozBs/WOUD9Kzh488Sah4l0nw3oPg+WzW4PmTz6xdKJoLReGn8lCzcnCjeyksenBroviN4xj8I6bC0FhNq2qXGTa6fbsBJIiYMsnPRUTJye+1erAVToUJK9kLmkZEen/FKFgH/wCELvR3w9zbn8OHq1/xW8a/v/Cmnynv9l1ndn6B4kqhruueLH8bWMeha9o0eh6rpoutNNzp5mEsiYMi7lkQ8o6uOvAb0qVtV+KEL5W28F3i/wDXS5tyw/J8VzVaWEjLlloyoue6HXWreJLUZn+H+uy/9etxaS/+1Qf0qmPGF2v+u8A+NYsdf+Jar/8AoDmtKDxP4+jT/TPBejSn/p214/8As8K05/HHiaEfvPhxqjnv5Oo2jD9ZFrJYfBv7RftKhmxeLLy5kSGz8C+MJpnbaFl08W6D3Z5GVQPxqydA8ea1Mwv9XsfDFgcYj00fabxvYyyL5af8BQ+xqUfEm7hubVdZ8D63pFlPcR273s89s8cDSHahYRyMwXcVGcYGRWfdXXijXPG2t6Hea9LolnpksZhttOgVJbu3kXKSmZ9xAyHUhFXBQ81p7DC0oOpul8yeabdjRfTfh18O2GrardWkOoTMAL7U7g3F5M3ohfc5/wB1Bj2pJfGXiLWYJP8AhF/C8tqMkLea7m2jPusK5lb/AIEE+tct/a3w58HeMI7H7VpUOq3Qla9vLy98y6jKKpUO8hZ/m3cDI6dK9DBDAMDketYVcxlFWpxsVGjf4mcrP4TutaBfxn4gvdZU4/0GAm0sU9vKQ7nH/XRm+lZ3iDxVD4Q1e40Sz0SY2UWjG+gTTdNaQJJvZcOIxhUwo5wOh5ruqpT6RYXF9cXksTNPc2f2KVtx+aLLHbjp1ZuetcPt5Sleo7/0jXlsvdIPB+pTax4S0bV7lY1nvbCC4kEYwoZ4wxA74yeOa1aypJtD8J+H7aK6vbbS9Ms4Ut4nupwiqqrhV3MeTgfWs8+KLjUHSLwv4b1bXDIOLjy/stovoTLKBuH+4rn2rONKdR+4h8yW50tcv8Unjk8GXek7LeW61hk020hmcqrSzOEVuOcLnecc/LVDV5tStbm3Txt8QNJ8NtIfl0rRkElzMOw8yQF2P+5GvsagsktYdTk1Dwd8PLi91JRxrnia4eIt/uGTfNj6KorupYH2clKpJIz9otbIm8YyaDrNzff2h4EbxQvh+IWd5qRlWK4LIgkkWAcFmXcCeV+Y4BJrR0Cz8SafAI9Dtz4k0K5jjudNubrURHNFE658p2ZSzgcFWOThsHpzkWtjp3iLXJoE17X/AAld6zl9U0J7dVM8oTEhimZTjci8tGxyBuGDk1Z0i2h8Vahqhlk1PT9J0mY6NZaZbajLbhPs/DSSLEw5bcu0EnCKp/iNd2I5HByqq66WMoXvaJuXEHxFZC1vofhi1Hrc6vM/6LAB+tZ4/wCFiWsnnXHiL4f6cB97ck8uB9TIlRN8NvBMkhkuNDW6f+9c3M0x/wDH3NXdP8C+CrFw1r4R0OJgc7hYxk/mRXBHE4aDTjA0cJvRswr/AF23hLLqnxr8I2UpJ+WztYM/lJK/8qzYNV8N3UpRvjf4hvnH8OmWEPP08u2avUrrTdNtjFJaadZwB048u3RefwFIGKrtUkDsBwBWlXEUqcnFU0EYOS3POY38G3V/ZaRqGsfEq9GozraxTXn2u2geRgcKWVY15wRWl4wGk6nZf8K98FeNdH8NXlhKEu9LA8tp49oJiJVldQwYEshLc9eub3xGXbpOl3xOPsOuafcE+ii5RT+jmqcOjaZqHjvx5per6ba31rJd2l0I7mESKd9qik4PvEa6KWLiqDqONvQiUPe5bkunnXPCOjW9jL4DYWcIAz4dkW4jUf3vLfZL2zwGJ9TV/RfF3hvV7trKz1aFb5Bl7K4BguE9jHIA+fwqunhIadaeR4X1/WvD4U5RIbj7RCvt5U4dQPZdtUtdh8SXFq1n4o8L+G/G+nqmS8ai1uifUJJujz7iRfwrkthqzvdpml5x6HZEEHBBBogTzP3xUsqk7VHc+tcBbw6Db6bC1h4g8S+AMHEdrqQ8yEfhNvQA+iOK3rC+8c6ZG3nabo3iTTHXcl3pM3kzOP7xikLIevIEn4VUcvfNe91+IOrc6pEWGYNJiW7xwvVYR2/H+f0qu1zJcMxlOSpI4Py59q5+78WaLYW8Q1OWfQ1dsOdSiaDDHoC7fIc+oY1d1PXNG0fTor6+1S0trSQhYJWkBWUnoqAffJ7Bc5rDEOp/DSshxS3ZpVjeI/EulaD5Md5LJLe3OfsljbRmW6uSO0ca8n68AdSRVGBfGHixymlwTeFNH3HOoXkStezgH/llA2RGpH8UnPoldd4W8I6L4dlnvLC3d766wbq8uJTNcTkdN0jEnHsMAdgK2w+XSkk6miJnWS0Ry6eHPFPimTOvzP4f0UjJ0+ynzeXA/uzTr/q1/wBmM5/267fQtH0nQtLh07SNPt7C0hGFihQKB7n1J6knk96j8ReIdG8O2aXetahDZxSOI4t5+aVz0RFHLsewAJrirvVvFfiqc/2YJ/Cmjk83M8QOoXIzj5I2ysCkfxMC/wDsrXqXo4WHYx96oz0D+0LE6k+mre25vliEzWwkHmLGTgMV64zxmvMtYj1HxT461vw94j1KSHStP8mS30q0JiS9t5F4lnkHzON6upjG1fl53ZqtrGkad4Il0/xZo1s0QsbvOryEmWa6tpsJK8jsSzbCEkyTwIzjFdB8Tom03U9E8aW+4pZzfYdQ2Hh7OdlG8+ojk8t/pv8AWsXW9vQk6ejQ1HlmkzUtre3tbaO2tYIreCJdscUSBEQegA4H4VJSngkUV88/U7RySypjbI4+jVOt/cr/AMtM+xFVqKuNWcHdMjlj1RoX8zPYwFsAsdxArPq5qfyiCP8Auxiqda4t3qa9LE0vhErTht3bTCse3dIcnPHFZqjcQvrxV3VG2SxRLx5SDn3qsO4xUpy22+8Kl21ErSwSxH94jD0OOKw/G2qS6L4S1LUbaPzbqOAraxd5J3IWJfxcqK6CO9uE4L719GGa5rxR5GueNPC3h/7KwijnfWLsqflCW4AiB+ssiH/gBq6NCnVklB/JilOSTuUYbNrfxd4e8LwlGtfDGiCS5YHrczDyo/x2JM3/AAKvMf2nvgnr/wAVdc0bUNG1XS7FLC0eCQXZk3MWfcCNqnivW/h1azatb6x4qZQJtb1KWaNWOD9mjPkwfTKR7/8AgZroZYZov9ZEyj6VtialWFf2kVtoTDl5bMwvAukTeH/BWiaFcyxyz6dYQ2sjxZ2MyIFJXPOOKu65ptvrGjXulXQzDdwPCxxkruGNw9wcEfSrtFeapS5rrc36WMjw5InjrwLqHhrxKoGp2wOn6oqcFZlAKXEfcBvklQ/1FV/BuqXVzDcaLq7Ea7pLLBfqV2+bx8lwg/uSAZHoQw6g1B4ji1DRdXi8Y6FZvdzxxiDVbOJcve2gORt/6aRksy/3huXuK0vEGlW3ivTrHxb4SvoU1eOEmxvQD5dzESCbeYd0YjByNyMMjkEH23GONor+ZHLd0pa7GnS1g+H/ABNa6ldf2XfW8uka4qkzaZdYEox1aM9JU7h1zwRnHSrOu+ItC0OSKHVtVtbWeb/UwM2ZZf8AcjGXb8BXjOlNS5banTzK1+hpuyqpZmAA7mqupaja6bZSX1832e1j+/LKQoH5nn6Dk9qyUvPEOqg3NhpK6RZRkn7brC7GC4++sAIb3+cpWJFf6bLdw3PhxL7x7ra7hHqVy4j061buwfHljnjEau/vXbTwMrc1V2Rk6ieyLV7f6n4k0ye7FzL4Q8LQhje6nfL5F5PGB/yxRv8AVIf+ej/N/dUcNVfTIbXxNb6XawaX/Y3grS2WWxsJUMb30qHKSSIfuwqcMob5mbDMBgZ2I9BuNTmt9Q8YG31u9gkE0ESrttLZ8cFIzncR2d9x9MV0Pm3Gc7YmX+4B19s9M1U8RThD2dBiUJPWQ77wzyR70nTocfSmERIomiz5B6gj7h78enqKkXkjuK85x1sbXOG1K4uc/EjXYJMtaabFo1ic5AnMbO2P+B3EQPutbVp4M8NwaNZ6ZdaDpN4LW2jt909nHIWCKFzkjPaubs4S3g/wxaRuzN4n8Ttqt0O726yPc/lsihX8RXqBbTW/glT6V62Jh7kIRlbQwjLVuxwj/Dfwb5pkt9IksHJzmwvZ7b9I3FZ0Gtaj4f8ACnjy80e+1G5+yXsWlaSt7dPclLpljQlS5Jx5swGDn7leiX82kWNhc39xdmOC2ieaVnHCqo3Enj0BrznQrO4m034eaDezCG9upZ/E2pq38RGXAb/trPHj/c9qvCRqxcpSd16im4vZHoI5IHqa4HwN4B8P+J/7a8Y3txfW+t3+pXEcktheyW4tTbuYYxtRgrOFQMS4OSfTiu+rj/HHw+0fxNYaqqTahp19f2rxNLZX8sCu5TaruiMFcjjkgkgc9MVw4KtTot8/U1qRclocv8P7PxRJpcmuJo3g/wASyatcPcnUNRLxTEA+WMARuDGVjVlwQAH4Heu0t38bLjboPgS1/wBwzvj8o1rF+BHiefxD4FistUiW117Q5DperWoAUxzxDbuCjgK6gMMcdcdK76uj69UhU5JbIz9knG63OY1rxJ4x0G1tLy6h8NSRS39raNFbW8wc+dMkeQxbGRuz07Vq/EbV5Lfw9q1xoOj6T4i1DSirXunXBy4iI3EYCsd207gMfMAcZrG+JeG07RIyMh/EWmDH/byh/pWLd6ff2/xO8ZeLtBWWTVrC/to5LVGwNQthaQs9uQeN3JZG7N7Ma7qNeUIOVXqzOSUn7gy0gtdbsLe+n+DXhTULW5jEsN1pd/BmRCMggtHGf1qE6b4Os5gT8N/iDpGBnfYXcrpn2ENw38q1rHUNL0K7g17RpFbwZ4hlJZhwumXpbaQyn/Vo7ZVhxslGMfMcXPiRd6xY2thdWMupwackrnUptNgimuIk2/KwSQHKA53bQW6YGM1z1cRVp1ORpNdC4xi1dMwZr3wykIk/4Tz4jeHVXouoWcrIPqZ4H/8AQqu+Fte0ea4MNr8ZtE1Wfkxrd29urbfYIyfjxXQeHtbl1e9uJYLNZrCCQwLObj5pJFCkkJjG35vvEjkdMEGtS9sbC8iS5NjDKxIzmFWOP/rGs/rMXpOmrj5H0ehkxWXjGZt0OseFb9i24t5UseR2KkO38qoeIdG+IFx4h0bXbXRtFN1ptwQzQ6k+2a2k4mjKtGOoww54ZFro9R0Hw9dEwto+nLI0f3ltlGfXoOPf61zqeA/C63O63sbrTLlOpsdQuLcD0OEcAirdehRmmo2FyzktWbPxItpf7JGs2lnLPeaOjXCxKuWmgI/ew++VGRj+JVrGsrmG3ktdQsJRPZ3EKTQSA8SROAQR+Bra+Ect19g1+xub27vl0/W57WCa6lMknlhI2Cs55bBc4z2wO1c5/Zq+H/EWoeFd6C1n8zVNFj54jY/6RAP9xyHA7LKB0Wu2drKfR7kR6o7VWDqHXlWGR9KSSNJI2jkUMjgq6noQRg1k+HLvdE1qzZZOUz6d/wDPvWxXz9ek6M3E6oSUldHO6VY/ZviFolmbue5gtLS9u4FnO5oR+5jChjywAdsbsntk1V+E8kN14Kh1SGZJRqd1dX7srBvmlnd8EjuAVH4VpWyOfijbkDiTw9dIn+8J4Sf5isT4XwXK/CDw3Hp0kNndrYQklosozqMMrgc84IJHNdVb/dIepnH42drWb4pdo/DGrSRsyOtjOyspwVIjYggjpVm1nfyLdb5YrW6l+XyfNDZYAkhTxu4BPTOB0qdlV1KsAy9wRniuBXTuas8s+H2oeKZ/Evg6PXWs47ebwtNLGLa8llM7ZtvnlDqo34I555Zua2tQ0y4u7zx34Tt2T7VqlpDrmkKRx58YCHH0lhiP/Awa7hYo1K7Y0G1dq4UZVfQeg4H5D0FYXi+11KKSw8RaFbLc6rpMhYW5YK11buAs0IY8BiArLnjcg9c124fEqNa8tmZzg+U0PDWrQa94fsNat2BjvIFlx/dYj5lPuDkH3FaFeeG/8Prd3tz4b+Jml+Fobt/Pu9K1W1TzLWZuXZEkdGiLdSuCuckdeSNvC99agXnxJ8X+Iuf+YRFJGjew+yxDP/fRrSWXS5m+ZWEqqtseh4PoaK81/s/wQZCP7E+KceeftPm6lx748zP/AI7Wjpq3XnTL4F8ZS69NaRh59B10lbjYT1WVlWVCcYBkDKfUdal5e2vckmxqr3R3NIwDKVZQQeoI61hWfi3QpNBOs3t7FpUMUnk3Ud9IsT2s4xuhcE8OMjgZzkEZBBMDeJNR1JhD4T8Mahq5ZSReTj7FZj0/eSDcw/3EauSOHqTfKol80Y6kniPQ/D6afdaneRC0jtoXnllhIXCqpJOOnQGue0rwNrV/4Y03V4zAJ7y1jne2YlTGXUMFBPXGcHOOldC3gnX9dhdPGPiNBYzLtm0nSYfKhcd1kmfMjg98bAR2r0VVCQKoAAVQAAMAV6FLJ6cov2q1NIZrXpNezl958+6lpeo6a+y+sZoPQspwfoelU+o9c16Xe+MNc1+W7tvCXh+zmtYLqS1bUtWuNsDvGxR/LiTLuAwIydgOODWfZ+Cnlnnu9c1hr64mGAltax2sEXOflQZYn3ZjXj4zLYUb8lRPye57mGz3m0qwt5rY4a2ke1u47u3byriPhJV4ZR7Gus074ga9axFLgW96P4TKuG/MUmoeCLuPLWV0k6/3XGw/4Vg32i6tYjN1YTRr/eC5X8xxXHSqYrD/AANpHdJ4HGL3rN/caP8Abuo65cf8VJ4q1Szt+R9j0iIW0TD/AGpBmY8ejLXReFdO8E6W4bQ7XTo7lus7HfcOfVpHy7fma89HPSkY4+vpWrzKvPSbuc9TI6G8ND2p5FC7t2fTHJJppBhAd13zNnYnZR3/APrmvK7WabS4xcNNKLlh+7jWQ/L+X6mp7XxVrcBJ+1LKSefMQHj+da/WYxV5LU4ZZRUl8DuenKpBLM2WP3m9amgdo51kGSQcn39a4GPxZrF3aN9ntbOFwcCSTcRnPPA9PrSGz0G7sZJfE2pa3rHl/OLO3X7NG59AsbAt9GfFdOGiqrT5kvU4K+Er07xcG/Q6jxb4q8M6Nfpa3uq2/wBquBuSyizNcSn0WJAWP5VkQXHifWoYodF8Ew6dp2cm414iAKB/EtugZie/zFKq6ddajFAE8F6N4d8LWjrteS5RZroD1EcZC5/33PuKuDwfBqDx3PifWdV8SzJyFu5vLth9IItsZ/4EGPvXp1Pq0Jubd32WxxctS1mrGPqN/pFtqVxZa746vdfuGG2XQvDtuRsHfd5W6Qe+91FX9Cg1LRikfhHwdoXhrT5Vyby+Hm3TE9mSM8/V5TXVWFnZafbi30+zt7SIdI4IljH5CpBiIsSoaFh86YyB6kVm8e1ZU42F7Lq2czceEZdXMjeLPEusa6jnP2QS/Y7VfbyocFh/vs1WdSn0XwT4eaWw0yC3jLLDbWVjAqPdTscRxIBjLMePpkngE1tTyxWcTSTTolssZk852AVFAycn0A5z6daxPA9m/ibWR421C2eKyhVovD8MuQREfv3ZU9Gk/h7hAD1c1FCFXE1bTei3Kk1BaFrQrW18CeGtV8U+KLlH1K5UXOqXKrnnolvEOpVc7EUfeJJ6sap+FbHUbi8ufFXiKFItZ1KNUW3GGFhag5S3B7nJLOe7E9gKgiuv+E48TLq+0Hw3pMpGmAj/AI/roZDXQ/2E+ZU9W3MP4TXU/lWmPxK/hU+hNKF/ekeeJpN0uk6n4M08KNU8NzLrfhhyDhoCW/cZ7gEywH0R0rt9C1S21rRbPV7PeLe8hWZA/DKD2I7EHIPuDWN46luNIbT/ABfaCRm0aYteRxrlpbKT5Zx/wEBZB7x+9L4dU6Z431Dw+syy6fqgOsaNLuGxkc/6REnrtdhIP9mYelKa+tUIzj8S3BNQk09mdLQKuLa20eDPdqT6JS+dZxY8m3Ln1euT6ty/FJI0dTsjH1zSINe0S90a8jeS2vIHhlC5ztYdQexHUHsa4w6nINO0LxnfW7pqWkXDeHvEGTjajOqea3+yJBFICeiyMa9Ik1CdhtTbGv8AsiuLvtPtI/HU9rqIjfRfF9k9hexuT812iHyyD2Lw719cxr3rtwk6N3RTvzeRlUUtJG5d6Xb3WsWepSr++tFlVAACCJAoO76bR371LqV9ZaZZveajd21nbRrlpriVY0Ue5biuKltvEWh6RY2HjT4jaJ4egixbxy2iK13fKnAYtLwrkDkIjc980ywg0a3umPhbwHqfiK9J3f2v4kldIs+oacNJ/wB+4wKhYBr+LKyGqq+yjYh8Yf2sQnhHQtT8RZUlbqJBBZZ9DPJgH/gAaq3iOTVbGwhk8Z+OtG8HJKf9RpoEtxJ/sLJMCSf92PNST6v400TXNF1nxFrmmHSJ7pbG8sLOz2Q23m/LFIJWJdsSbFP3RhzxUXgPSNO0XXPEOjSWVr/adhftKlyVDTy2k5MkLFzknGXj6/8ALOtuXD0qftYrmFeUnytmNHdaHoyXHiLRPh3qmr/ZczXWteIZSkxiXl3iE26UnbkgBEH8q6XxR/aGteO4tMm8UX9rod1pSXljbac6wNdYfbNvlA3kAPCRtZeHOa6WRElieOZFeN1Kurcgg8EGvNd0ml+DYJWIa9+Hmq+TKTyzaW4xk+o+zujf70PqKqjiZ1ozhs1tYJQUWjtfD/hrQfD6/wDEn0m1tZD9+YLumcnqWkbLt+JrXyfU01GVkVkYMhAKkHII7HPelrxpNy+J3Zuc98QLG8udAW+0uPzNV0eddS09CcB5Ys5j+joXT6MarWmp2a+M7LUrFozo3jHT0u7aXv8Aa4kGQfdodp/7YmtLVvFGhaXff2fc6gj6jt3LY26NPcsP+uSAt+Y71g+HPDGs6x4H1GzFpcaA1vrX9o+HDqEa+ZbLuWTDIjHahdpU25B2NjA6V6WDpzq0ZUpLToZVLRkmdsKWuE1fVJoCV1P4y+DdIYHDxW1lEWB9Myzsf0qG1ufD86EXHxe8Q6qD2061jUH6GGAn9az/ALOqfaaQ/arsenSK02mRMM5jcrwO3aqMhWIZldYx/tHFecXdn4JVSDpfxP8AEu45IMt+EJ/4G8aVZsINH4jsfgjc8ciTU5rVST/tFpHb8xW1XCQnZua2JjNrZC/GbX9Dt/h3rltJr2mx3n2UvBEbuMO7owdQq5ySSowB3rfluEHxcvo04F/4etLr6lJpl/k61kyt4rtY5ptL+HPgXTBGjOpkuy7nAJ5EcA549fxq5cTtf+PvCXiEosa6l4ZuAyg/KG328gXPtuar9lTjh5xhK/Um7502rHU0yNo2uFR2+XGQM8FvegIsimSXPkD7q93/AM+lYNx4k0S6guBocM+tXtuxje20uMTMGGPlZgdi9e7DFebToylsrmzmjbvI/Pklt7iHzFfIVCuVK+p/rXMeKdB8K6WIbv8AtGXw5fk4jl024a3llYgjAiTKyHnoUbtxWlplj4z1yMf2tdReGrcsQsFmwnunXsHlYbI2/wB0N7NW54Y8I+H/AA+W+w6eFvn5e9lcy3E3uZWyx+mcV6uHwVRO7djCVRbWOS8CSeP7i9ax1y1jvPDLoQs2sWyR30xPbyo/k2e7hW5+7XV6D4D8H6PqZ1fT/Dmm2l+3IlihA8vP9wdEPqVAzgZzW3d3Nnp1rNf6jexQQQJuknnYIka+pJ4H1rlbb4j6Dda9ptjYQ39zZahMYY9UEBSz80qzJGHbBcttOCoIzgZ5FenolZmWp119cW9jayXdzPFBbwqZJZZnCoigZJLHgAVwknjfVfEb+T4I0+J9O5D61qCMtuR6wR8NP/vZVPc122uafaazo95pN9GJLS8ge3nQ/wASOuCPyNcJ8N726uvCFpb6iw/tLTi+nXoz0lgJjJP+8FV/o9cmPrzo0+aJdKHM9R2heFLLT9QOsX1zc6zrjqVfUb4hnVc/djQYWJfZQPcnrXQGoL66tbCzlvL65htLaJd0k0zhEQepJ4Fc9/wlU+pskXhDQrzxB5oJW8GILFD2JncfMP8Armr14ShVxErpXOnSCOju7eG7tJ7O5iEtvPG0UyHoyMCGH4gmsr4fC1134f6j4N1CSSZ9JMuh3hZsuyKmI3z6tE0bZ9Sa5rW4rNrprLx14ylvbzaHPhvw2kin6P5ZM7g+rFFPoK0PDviO80XV9Hsx4Js/DPhnUZzaxO8y/akuGUmIyxoCqhypT7zNkqDivXwVH6u2py1fQwqS5tkUvDvjrSNJ02LRvGWtQabrlizWlz9uJh88xnaJwzAKRIoV8g/xY7V1unaxpGpRCTTtW0+8Q9DBco/8jVX4la34n0vXtD03R7TQ5rTVPOiZ9TSUos6AMibk6b0EmMqeUx3rDaPVJFdta+E/hO/7l7C8jLt+EsSf+hVjWwVCMrc1mXCpK2x221sZwcetOhXfIi+rAV5jLZ+D5LofbPhf410KQHPm6ZK4Rff/AEWc/wDoNXBJ4YsYR9h+JPjPQyvIOpQvKq/X7TCf51ksArq00xyqO2x6TqrZvG/2QBVWuD0zVZrqdhpnxn8IazITgQ3tpErlvTMUqH/x2ttIvibCwMmieFNShP8AHaanNCSPUK8TD9fxpYjA1nNySuEKkVFI6jT08y8Qdgdx/CmXUhluHk9TXOx+JvEWltIL74b+I2OzHmWUttcr74xIG/8AHaYni7TVjDXtjrunHuLvSLhMfiEK/rUVMPVhRUeXW+o4yTk3c6GuDvtYvILPx14ktPL89Wh8PaMSeHn+6Tnv++nwf+uVXdV+JPg2w0+7uE8RaZJdQQSSx2jTBJZWVSQgQ4YkkAYxzmsxdOuNOs/BHhu4hBewtpde1Utz/pjcJn6zTyMM/wDPP2rbL6Ti5TkrWJqyWiNnS7yTR7SDTbba9vZxLbxk8Hao25z74zXW2GpXLW0cjqMOudr88fWuFJ4znr61dttUvIQFD+Yo/hk54+tdtbCS5b0dH1M1UV/eO1M9pMT5tuY2P8SUfYo5Obe4V/8AZbg1zlvrkLDbNE0Z9V5H+NaEF5azEeTcRufTdg15tSM46VadzZf3WXJrWeI/OjbR1YDNclc2GqeGL6+17ws8ElvOxuNR0e4k2QTN1eWJ/wDljKR1z8jdwpy1dNc6w+nhPMdyHOAuM1g/EbWbW+8IS6dbx77nV54dLiMXBBnbY57YxHvb/gJq8PTs1KnK1++xM2/hkacv/CH+PPC+j3WtWNu8Gp2y3ljFfYiuUDBWyhB3KwBXJQ8ZHNT6V4Q0Xw3ZSnwxpVjYXrA7LieJppZGPeRyfMf6Fq56/wBM0fXPG139u0u3n03Q7OHT7KKSIECR8SPtGOCFEIGOntSt4b1SzO/w74v1nSCDxbylby3A9AsoLAf7rCvRnjaVObjLcyjSk1oc7eeFPHlxqzXnjbRLfxrGsheBLTVBDbwr2AtJFVGPu7uc9634/FwtdtteeDPF+nRoNq40hpY1A448guAKuwal8Sbe5EDQ+GdYgUDdMjzWcv8A3yRIuT9QKut4lv4Di+8Fa2/cvbTwzgn8HB/QVlUjh8S7uQ1KVMxJ/iL4Lt2CXmvRWDn+C8gltyPwkUVNa+PvAtycQ+MdAc45X+0Ih+hNb6eLLJYg0+m6/aqesVxpczAj6qGA/OqUvi/4eXA3XKw9OftGkyjH/fUdZf2dRStzlqvLsNg8QaGz+daa5pc2cblS8jO//wAe61leP9Xt7PwLq91pd9BI8lq8NqI5VYpNJ8iYAP8AfYfSrcviL4Nt/r5fDCn/AKbWSKf1Wo08T/B+zkS4tNS8JQupyAiRKcjnI44NOOXwTXvXQpVn2M8Q6fZ/EPStGa8iSPwr4ajgUPIFBe4YKMZPUJbf+Piulk1fSo/9Zq2noP8AaukH9az77xB8J72QX2oX/ha8SQBRNOscjcdFywzj27c1EPEHwVXG2fwfz/dtYjn8lrTEYJVqjlKQoVHFbGT8Q9Z0nWNDj8Mafq9hd3euXcGneVb3SPIIpHHmthSTxGHo1fxd4N034p622ra7pmnz6bZW2mwxTzqjBTmZ8KecfPGM/wCzXV+Hdd+HV1q8Fn4fk0f7fIG8lbe0CMdq5bado7c9elSXHjTwdDqFzAzvNdQTNDObfTJptsi8MpZIyCR0PNVHCU4UXT5rITqNyvYh0DVrHXdIttW02bzbWdSVyu1lYEhkYHlWUgqQeQQRV+ud8YWf/CH6zceMbKKT+xbzH9u28YyIXHC3qqBnjgSY6rhsZU10EbpJGskbq8bqGRlOQwIyCK8jFYZ0J26PY6KcuZHlHjFovh78Y9N8Yqoj0bxb5ekawcfLDcr/AMe05x/e5Qk+x616yeCRWH488M2HjHwfqfhvUR+4voGQP3ik6pIPdWAYfSuf+CHiS41vwedK1eQnxB4dmOk6urHLGaL5RJ7q6gMD7mpledJSe60fp0GvddjR+JQ/0LQW7L4j00n/AMCEH9as6Cy/8J747TuNTtmP0NlD/hUHxRj/AOKUW5PC2Wo2N2x/urHdRMx/IGpbJTa/FXxor/Kk8Wn3QJPBzG8efziruo2qYRxm9mYzup+6UtXgsfD+r3a6haRT+FPEz/ZtXhcZS2uXARZiOyS/KjejbG7sahs9Ea8Y+F/Fdv8A2he6KS9pcGVla7tWGElZVIBPBRwcjK5/iFdZcQ2d7bz2t5CtzDMhjERGVdTwf89q5K0vNWksGN08s3iHwfOftmxf+P8A09wdpUHqWjwf+ukLCrpxc6bpyfvLYV7Pmib1voejw642uxwLDd3CbJpo3ZVYYAGVB2g4AGcZxxmtaWeVV3x7Y404VWXlv8PwqO1urS6sxfQTRPazjzYZAcqykcEfXr+NPilRi0p+eTJEadMe/wD9evN9pK+pvZFvWUH2i2cZV3iJOOqkdD+pFV1XHzM29j1bGM/4VcvF/wBFtpDyzJycfTiqmOferxX8R/IUPhOAttX1jR/AXjjVdBhWfUovFpW2hc4ExM1shQnsGBZfbNdP4hjj8deAtO8TeGmX+0rYrqWlbzj98oIe3k7gMN8TjsSe4rk9PbHgbWz18/x+i/8Ak9CP/Za6bwzPH4Z8d3GjMXTT/ELPd2PH7uO8UZnjB7b1AkA7kSV7cKqXLTl1RzSjvLzMuw1CG5gsdc04k213GJowx5Unhkb0IOVI7EV2EEiTQJNGcq4yK5PVNJfQ/GN1psKY0jXWe9sOQFgvVGZ4QOwkUeYP9oSVpeHbra7WkhPzHcuT37iuTGUXODf2o/kaUpe96kXiW/bRPEvhrXnVfsa3b6feSE4EKXAARz7eakQP+9UfhCP+xtU1nwjcTDzbO6kvbND1azndnUgdwjmSM46bR6itzVbCz1TTbjTdQt1uLS5jMU0bdGUjH4HvnsQD2rjEstS1AJ4bur7PjHw8hvNC1KQYbULTO3ZIehJH7uUdiUkHJGMMOo1qPsOq1RU04S5jtNSsLPUbRrW+t1libqD1BHRgRyCOxGCKrXtzNpVvb7bW5vLaMbJ5VffLGAAN5Xq/fOOeMgHJweGtZtdf0eLUrVXiDFklgkGJIJVO14nHZlYEH6ZrSrgleLszYajK6K6HKsAQfUGnVQ1SzvJ5Yrix1B7WeLjay+ZDKp6q6cfgwII+nBkbULRNQj0+SYJcypujRlIEnXIU9GIxkgcgYPepfkAt1p2n3cyzXen2lzIgwrzQq7KPYkZq2pIUIvC9Ao4ArE17xHY6Ve2+mLDc6hq1yN1vp9nH5k7rnG8jgImeruQvvUFt4T8TeI2Mni7U/wCytObppGkXDBnGePOuRhj7rGFHu1dVDB1a22xnKUYjta8XaPpd7/Zavcajqu3cum6dEbi5I6AlV+4Pdyo96py+FvFniq/sNT1SGy8KNp9ys1pJBJ9pv9oPzIzDEaK4yrL84IPsMajeIPBvg+4Ph7w9p/2jUFI36fo1qJZFP96Zh8sf1kYVTuZfHuvyMJ7238J6fu4isitzeyL/ALUrDy4voqsR/er0Y0cPhPem9TGUpVNEbHiHTvh7oGrTeMPEFtollfybVN7ebdzEDC7N38WMDKjccAc4FZ83jrWdWbb4P8K3M8W4A6hrBazt9vZkQgyyDr/Co6c803RfCeg6TILiGx+03oJY3167XNyzHqTJIS35ED2rd5Y4ySTWFbNHtTRUaOvvHMeHLjxddfFpLTUvEcNzp9rpDXN3ZWtqsMMcskm2EZJZ2OElPJxwOBXd+LNXg8P+FtU1u5IEVhaSXDcZzsUkD8SK5X4Sxfb5vEnido2VtR1R7eFm729qPIQj2LLK3/AqX4vubyz0Xw1Gqv8A2xqkSXEZPW3h/fy59iIwp/3vevUhOUaSlLexja8rIZ4L0xdH8JaXpwTa0Vsvm89ZGG5yfcsWJ+tbFDcBmYgKASSeAB/SuYuPHXh03YstLludfvN20waPAbsoemHdfkT/AIEwr5pKdWTcVdnbolqdPV1V+0aa3ALRHP4Vx19J42mjknNtonhPTETMl9qtyLiVPcRoVjH/AAKQ/SsHQh4F1rxNY6ZqnirV/GN7clxDKxkj0x2RSxQCILAzYBOCXPy816GGwNRP39EzGdWL1iaHiDXPBP2x7BlTVdTT71npUBubofVYh8v/AAIgVnWfhXXdQ1KG8j0KPw9pIO9pNTvg85GOP3SAhP8AgT5HpV3Q9Q8TaxFqFp4bg0PwVptnfzWLfZ7YXF0XicqxKELFHkYIOH4YVfj8GaX5/wBu1a51HXr1efP1O6aZQ3qsXESfgo61nOhg6MveXMzop4rEJe7KyOJ8QNpP2+eDQdRuPEt8knlvb6ZaNMIvQNKP3afiwqzd+HNct4vMfT3JK7sIQxU46HB616ekccEsKwRJArRZ2RqFUYx2HFS+x+hrzMRQpSneKt+J6FDNcRTVm7nnEVtJaW8UUkTxkKB8ykc96d9K9PsfLm054JgrvDjgjPAHB/SqV1pOm3HElpCD6qNp/St54XlScXdNFwzZNvnieeDrn+lY0V5eWNxIlrdzxBHKgK5xjPpXpN94asFQukssWO2dwNctceB9SkuGW3uoJNx3O2CpXP8AX8a461GeiSO+hj8NO/M/vRStPGGr25/eTRTL6SoB+owa1rPx1LJIqPpquzHgQyf41C/ha6tE/wCQb5gx95QHJ/rWNqbR6dJ5UcCxXLjptwQvrUclSmruRUqeErv3Y6m14g1HT9evdL0C8uBaaIp87Ui65NyFI222BnCMeWPoAvc42fG2sHxDLb+ENBvBBZXcBk1PUIW2mG3zjyYj2lk5Gf4FyepWvN+5Yklickk8mjpXTTzipTi4JL1MqmQ0pWkpNHs1tDDbW0VtbxJFBCixxIowEUDAA/AVJXj1tqF/btmG8uI/pIa1rXxdrUJG6aOde4kjHP5YrmWLi9ZI555NUj8Ekz02OFZ3EMiK6P8AK6sOCp6g+2K88a0mh0G90S1XZrHgO6W80vHztcaeVbauOuGi82E/7SCtPSfiAsE++70zIx1ifv8AQ/41Q1PxLZjxVo3iXT1lE9vIbW/iYBfOtJT8xJzyY2CuB6bwPvV7GBxtGMeVy3/A82vl2JT+B6fM7bTry11HT7bULGZZrW5iWaB1PDIwBB/Iip64/wAFXFppesav4ctriKTS45ftmlyhxtEMxJeD2Mcm7A/usvpXYDnpzXLVioSaTujJc0V7ysFY3jTRpdd8Oz2drIsN/GyXNhMf+WNzGweJ/puAB9QSK2e2e1J6VCbi00KyaZwi6lZ33iHwt4++xRJFr9qNKuw8IMlleIzGMbiMqNwmiI7nZxXeEnmuC8UeF9euItb0PRV09dG1+6jvLi4mndZdPnBQyPFGFw5by1YfMuH3E5zXfN17/nXbjakKsozi9XuZ04uN4mf4j02PWtAv9Jlxi7t3iDH+FiPlb6hsH8K5aDW5bx/CPjKa3jilvw2ga0Af9RcBjsz7CdHQZ/56j1ruOtcVPoLXeq+K/CO6KK18RWg1XTm/543se1ZHH0cW8n1J96vAtT5qMvtCqpq0ju4bWaQDZG2PXoP1rnNTtotK+INjHeQwy6f4nspNLvQfu+bGHeEHPXcjTL+AFX/C+uXut+GdPv7tvKuJIQtzEhwI5lJWVfwdWH4VX8W6MNe0drIXLWtwk0dza3IXcYJ43DpJjjOCMEZGQSO9KjVpYepsxNSmtWc14Y1TxVb6Wvhmx8G6neappbNZG6uz9msmSNtscvnNkuGQI2EVjkkcUviZoLe5jtPGnjiWOeRCRoHhuNxNP6jK7p2HuvlitO60LxFru4eKfFlw9o3XT9IQ2UJ/3pAxlYH03KK2NG0fStGiaLStNtbJW+8YYwrP/vHq341q62GpSbpxuxRjOasznvDUesW1u9r4S8IaT4M05o+Li9QT3svu0SHGe+XkY+oqtqVrqPg++07xhd+JNZ1g21wsGrG5lHlm0mIQlYUAjTy3KSZAztDAk13FRX9rBf2FxY3Sb4LiJoZF9VYEH+dYLH1XNPp2KdGKVkcj4R0bS/D/AIs1/wAMDTLKPy5v7TsJEtkUtbXDMSm4DJ8uUSL7ApXaqzKNqsQPQV5yuq31v4a0bxDqFyXv/CV8+jeIW28yW77UM30/495voWr0SVljR3kZURAWdmOAoGcknsODRjo2q80dmFLbUDz1pe2PyrmYPGenaldmz8M2l74kmH3n0+MG3jI7NcMRGD7BifarEPh3x3rnzaxrFr4bsyxza6SPOuXX/auJBhD/ALiZ96ilgqtTpb1HKpFF7xBrWiaDZifXdUtNOt3+UG4kCls9lHVjjsAa5nS9L8Uar4F8C3mj2dtBeWNoYLhdT3xbYmjC7ggG4nKKdp259RXX6B4N8M6HKstlp0bTdWvLmRrm5kbvmWQl/wAM456V0UkhAE0j+UN2cZwNvfP4flXsYbBRoxak73OedRtnEyeA11v/AEnxlrF3rSqw22ERNtZRnvujQ7pPfezD2rsNPs7TTrJbPSbW1s7WHoscYSNfoq4H41zV58QNFbVpdP0G2vfEVyoAkGmxBoI2GciSdiIgfbcT7VlJJ4y15i2s6paeHdPQZFlpTedPKv8AtzsoA+iL/wACraVajQ0bEoSkdX4o8R6H4fsYbzWtQtrFJWCojtl5ST91EHzOfQAE1zUXivxXrky/2FoA0uywQL/XEKyEeqWyHd+Lsn0rT8L6JpWnXYeOyUTMpHnTEyzZI6mRyWyfrjtV2YeWZPMIATJYseAB3P5Vw18e+RSpmkaav7xzEHg+0uryPUfE1/d+Jb+N98b3xH2eI/8ATOBf3a47Ehm96n+IGm3Gp+EbyGwVft9qEvNPz0FxCwkjH0JUL9DUUXjGy1G+ax8M2N94kuFyGexQfZUI7PcMRGD7AsfasnxE99bxp/wn3i+28ORTqfK0XQmaW8uB6ebt81j/ANckX61yUqOIqyU5FylBaI9R8PahFrOh2GrQ5WO8to7hRnoHUNj9cVxOr+H/ABBpvirW9R0a+0bTNH1MR3V3dXm93gnVBGxWMFVwVRCSWHI6HNafwu1rRrqwuNB0jSdR0iPRVijW0vlxKInTcj8sxwfmHzHOVOeazvjhZ2/9iaXr15Ck9nompxXV5DIgdHt2zFISp4O0Sbxn+5Xt1Up03zK5zq6ZyVi3hu7vVutIs9U+JerxZ8vUdQkCaZA2f4GIEIIP/PJHf371011pXifXlT/hIfET2Nnsw+m6ITBG3s05/esP93ZVvxhrUPhnw1NqrRw+RbSQRkFtqIjypGW4HAUOT07VH4a8S2HiDUtUt9MnhuLaxaFRPG+Q5dWJHTqMfrXi1sZWlH3FZHTGEU9dy7oOi6RoNp9l0XTbWwi/iEMYBc+rHqx9ySai8WaU2teHbzTo2C3EiBraQ8+XOhDxP+DqprVpK4VOSfNfU1toYt60nxI+FEN7ZhLXVSi3Vuhbi21CB8+Wx9pEKH2Jq54e1JNZ0Gx1VI/K+1QLI0feNiPmQ+4bIP0ql4Okj0H4g6robzIlvrcf9qWEJ4ImTCXQA9yYn+rMe1ZUN5pvgnxfqmg6peW+n6bqU51LSZLiUIjNKf38AY8AiTLhfSXjpXr4yHt6EakNzmpvkk0diOKXc2Mbjj601SGjEikMhAIYHII9c0teMjpRVk0HRdVukXUNG028yeftFpHJ/wChA1h6l8OvBMl9JLb6HHYtkgNYTyWpA/7ZMtdlpCj7Qzn+BCRVMnJJ7nmur2k4UYtPd/hYz5U5M5hvCU0EIj0nxj4s0wLjaF1L7Qv/AJHV6s2Vt44smYR+O01Bey3+kREj8YWj/lW9RSji6y2kP2cX0ObudY8SR+J/D+jaxZeGtWTUrl0YxwyRzQpHGzvKAxYHGFHUcuKxfE2s+Edb1+61G6s/GGlSWjy6cmv6artARE7BwwjLgqr7xmSPHXtVufUXh8SeLPFaRCZPDOkmwscYO67lAlkX6/8AHuv4kVu+DdJbQfC2maSxBnt7dRO6/wAcx5kf6lyx/GvSli5UqEXPVsxjTUpNdjmtMsNT1TS2ufCfi3w34xRST+9xbzfRnh3KG+sY96qXeoXWlEJ4j8Pazo+F3SXBg+12gHr50O7aP95VrrdX8LeHdWZnvtItXlbrPGnlTA+okTDg/Q1X07w74o06aOPw342vlt0BJs9Yj+3xMPTzCVlUf8DbHpVUcbTm0tUEoOKMTTbu01S1+1aXeWuoW/P721lWVR9SpOPxqb88imanbC8t5ZPGHw0tp5VJY33h253St/tD/VTA+wLGszTY9KvLmK08L/EZobjGE0bxRbHzifQF/Lnx2zlx9a7YVlLRNMzUbamzLJI6qHdm29Nxziq+nNFL42t5ppGFl4b02TU7r+75s4McefdYkmbn+8KW6tPFemWzyax4Unk8vrJo9wt2pHrsYJJ+AVjVPy7pPAssbRTR6h4315YY4Z0MU0VkuF2sp5GLeBjt7GT3om/LRCS8zsvAdh5uiRXdzcbb6+Zr+VJOCjTEvt/AEL9FrdlsbiP+DePVeapu25LaYgAklCR3GD/hU0c0sZzHIw+hrwatWlKV5xa8zpXMloxbJdsALKQSxJBqzEpeRU9TTbK+fLQzKjkHIzxkGr9ubZmMgQoVGTnpW9CnTk1yyJcmlqivesPtBwOEwBWaWZbiZQzY3Bhz6itSWENl0mRh1yTjFZkkFwHP7lt8vI9FUccn6YrLEQm5N2HTa2EeQ4+ZuvcmpbLyftSu+1gpOeM8+mKatpbjO5PMY9WbkmrFpHbwStLFAnmhDtxx+NTQpNVI6jk1ylKdFDFfLQO8pfAA+UZz/hThkHK8fSmqrYLP8zHlj0//AFCuc1HWNS1bUbnw94N8mfUYCI77UJRuttNz/eA/1ko6iIY7FioIrO08RU9wqVoLUVtUhm8fy3dzPGuleFdNlur+dj8sc8yjaufURIzHvh19ad8No72PwXYzaipjvb4yX9wh4KvPI0pB9xuA/CsKysdM1q0i8J+H2nufDVreGfWtVkfJ1a5VgzRhj/rVL48xh8o2iMcZA7/v6V0YuShCNGL23Jpq75jE8EalfWN+/gfxDNJdyJAX0vUJQD9vthgMkmeDNHnDf3lIbuwGdYxf8ILr8Hhebd/YGoyN/YczNkW0nLGyY9gBzEfTKfwjOt4p0OLXdNFv9oezvIZBPY3kQ/eWs6/ddf5EdGUkHg07RLiDxz4U1Dw94nsY7fVLYLBqVtEfuSEbo7iE9drffRuoII6qa66NSOMpckt0ZyXs5XWxqV5H49DfD/4t6V4+t1K6J4iaLRvECLgLHKTi2uT+PyMT2xXdeFdQ1OO7uPDPiI7ta09A/wBoVdqX9uTtS4XsCeA6/wALexGbXjbQrHxP4R1Tw/qOPs19bPCzEZMZI+Vx7qcEe4FeYk6NRxnts/Rmz95XRJ4v0f8At7wrq2hF/LN9Zy24YfwsykA/gcVzv9rM+s+CvGUn7yHW9P8A7Huwp4jux+8jJPrvWePnkFgO5rP+CPiDVtQ8LyeH/EEp/wCEk8OSDT9TVeS+M+VMd3XegB/A9KstpjrPr/ghbgWv9uq+raFI0WFgulIaULnuJNkuO+98dK7MLG3NQb32/wAzKbvaSO7fDKbiEZz/AKyPv+Xr/OsHUp4tJ1qHxKqJ5eRZag+7AW1kI2SHPGEf8g71N4P1o65oNvqqwmC8+aG8tjwYp42KyRn0wwOD6YPetC+tba7gZSqtFOGiliZeGBGCCPoTmlSqOKu/ij+QSjZrszD8J2K+GNRvfCskokjtmN3pEOfuWkjHCZ7+W+5c9lKevPRRR7BkhQxJJwK4J01b+wRdSK1x4i8EXZ3Mr/Nf6a69/UtFzg/8tYa7/T3S/giubJhPDMiyRunKsjAEEH0IPWs8bSfMnDaRUJaWZfufm0u3b0JFUh1FaYtyLGSBnQyD5wB2/wA81nJtyM9DWWLjaUZPqiqb0aPL7SQr4Atm6faviI/441Bv/iK7bxdoza5obWtvcfZL6KRLmwugMm3uIzujfHfngjurMO9cgsRXwZ4Gh24N54xnuSB/10u5c/oK9Hrpx0nCVNrdImmrpmRMI/iV8N4Lm1YWWqROJoHIJNjqEDEFSPRXDKR3Un1rndN1M6pp9trMdu1ncszJd2zH5rW5jO2WI/RgfqMGtaxc+GPiGtwZFi0jxI6xSqTxHqCr8jD0EqLtP+0if3qj8Y2a6H41S4WNI9J8SFYZXVf9TqKAiNz2AlQbCf7yIO9ejGqqkFWjr3MfhfKdDZXC3NrHMvRhyO4PcVjeNNJub6zttS0shNb0mX7Xp7/32AIeE/7Mi5Q/UHqBTNBuTb3bWsnyq5wB6NXRdO1eNXg8NV931R0RanHU4u01TTrfWtO8W6X5q6F4v2R3COAotNQUYUsP4WfaY2/2417tXaVxlxpNhH4g1PwlfyGPR/F6PLaBV5t9QRd0hQ9FZgqyr0+eNz1Na3gnU59Q0Ywag+7VdNmaw1H5cZuIwAzAejja49nFa42MZxVeOzFTdnys3a5rxRqFxd6pbeFtEgtLrWZdtw73Me+HToQeLiQf3s8InBY56AGrfirWpdMjtrLTrdb3WtQZodOtCcB3AyzuRysSDlm7DA6kVLBHpfw28Ime6efUdRvLhBPJHHuudTvZOiqP0A6Ii9gDTwWE9o/aT2QqlRr3UNgTw18M9Ba4uJru+1C+mAlmZfPvtUuMcKoHJOOijCqB0AFULq18U+K4h/wkV2+g6c2d2l6ZcHz5FPRZrgc9Oqxgem4ipPDWj3/9oTeJfErQ3GvXSkKqfNHYQ9reI+nPzP1dsk8BQOiqsTmD+CloiYUurGeEtL0nRbf+y9L0+2sbRwcpCm0FvU92Y9yck+tSyKUkZGzkEg/Ws3Xtc07w/YjUNRuPKTeqRIql5JpD92ONBy7HsBWB4kvtclj/ALT8Ta7Z+ANGdsRx+ZHPqFzx90kgpG2P4UEje+azpUp4mn6dSpSUJHXSlYozJIyon95ztH61yHib4jeE9Hsb0w6/pl5qMMLtDZW9wJZZZApKoFTJyTgVnaRZ+GJYjd6T8P8AXvEcrni+8QzFPNPYgXLbgv0jA9qv6Zrfi/TfFXh/Rj4a8I6RBqly6NDZPJLKkUcbO75CRqMYVeh5atqeBpcyTndhKrO10tDvfAOmyaP4M0jTJsefb2kazkd5SuXP/fRauZ8f6Jqs3i6z8TR6/pGjWGn6dPb+dfRF/KaR0Z5ACyr92NRyccniu+XI7YzXk3g3TtL8Ti+8YapYRX0upahNLZm8XzRDbI/lxBFbIUFUD8Dq1ejiqsaVP3tUYQV5aGRF/wAIjqksRVPE/wAULsElHYBNMVh6/wCrt8Z9nP1rtfh3qeqa94P1qOPRNP8ADM1td3NhZR2TCWNWjG0SD5VBxJkdMfLUnirVo/D3hTUtYMZZLG1eSONB95gPlUD3bA/GuE1241HwR/whOkW00v2XwzaJqfiBl585Z38hs+vzSTy/9s6wweIdS7slFFVIW0uaXgXw/oPiHw/pXifV47vW9QuLZWkfV5zc+VKPlcLGf3aEMGHyqOlbXxBtZP8AhGPt1jiO50WaPU7YIveE7mQD0aPenH96m6Ai6P438T+G2dhG8y6xZrjgRXGRIB9JkkP/AAMV0hVWUo6hlPDAjgivLrzlSru72dzeMU4HPW3kWnxEu5rW4R9P8S2EWp2qgjaZowqSlfXcjQH8Ca3rg/uT/d4B+hI/pXm22TS/BjIEDXnw91fzVUNydLkU/mBbyEY/vQ+oqx4k8U6/P8Rx4W0W8sLO0Fn9pe5ltzNuXyy5IAI424xXoPLqmMrt0rbXfyOaeJjQh7/ex6HL/wAfrA4B2DaPbv8ArTge9cH4V1/XG8V2nh7XbqyvYb6wF9p95BA0JaM9Mq3IPqD/AI13SltxV/lcDkevuK4cfg6mFqWlrfXQ1w9eNaN4liwA+1INxUsNu4GoZvtscjx74Tg4BKkUqkqwIzkcirGr8KLpOjpkH3/ziohJyo6dPyNZJKV+5nBJZZgvmF5QPmbGFjB9vWtGNFjQIoPXk9yaZFEsEJ6Kq8sx/Uk1zms+PPC2nubddZt7q8/54WStdyj32RBj+lOEJPpclyVy/wCLddt9B0e4vplMjIoVIl+9LIx2pGo7u7EKo7k/Wm+AvC09jbXer+IxHda7quyS9XIeO3Vc7LePttTJ5/iYs3fjN8J6TeeI/ECeK9asbq106yYrothdxmORnPD3cqH7rH7qKeVXJ6txT1Kefx9rcjWWqapp/h7SpXijuNPuTA9/dglWZWXny4+VH8LMW6hRn0qUIYen7SruzJycnyxOd0G80G81i9/4TCN9A1S+uilppl7C1qkUa5CCJyAkrMPmYqx5bAAA56S58D2LfNBeTxA8jcAwx+lPmt/G1lAbWafSfGulu37y11SBbe4C+zqDFIf95F6dawJD4YsdSeOx1bWfhrqcpG2G9QNpsx7BQxaAnnojo1cVXA0MVJypy17HZSx2IoaKTLN34Iv05tbqCYejZU/1FZN34d1m2bD2Erj1j+cfpXXyap4o0O2ebxP4eF3arjGoaHuuUK/3mgP7xR/u7x71s6Hq+l65ZC+0fULa+g3bS8Lhgr91YfwsPQgH2rzK2Wyg9VY9Gnndbq7nkkkckblJI3jYdmUg02vctYjgcxQPFHIETkMoPNYd54f0W6H7zT4lP95AVP6VhWwLpy5U7nbSzxNLnjY8p9Ks22oX1sQbe8njx/dc4/Kt3xloNpor6berI8Wly3iW9/K3zNbiT5Y5B0+USFQ2egbPbmk3hy9/4SfVPD6tGtzYrHMhkJUXEEgO2Rf+BKykdQR6EVm8FXVP2iWh1xzTCVHyyf3k1p4u1uA/PPHcD0kQfzGDWnD47mz/AKRpyN/uSY/mKxbrwzrduMtZPIPWIhv5c/pWXcW89ucXEEkXP8akfzrL2lWG5TwuCra2XyZ6FbeM9IkH74TwH/aTI/Sta11jSbkgQahbsT0UuFP5GvI+o9qPb9KpYqXUwnktFr3W0e0qQeVOR2Ncx8Q/M0+zsPFtsrvP4euhdyKvV7ZhsuV+nlsX+qLXBQ3FxDjybiWPH9xyKvDX9XNu9tJePLC6lHWQBwykYIOR05rooY5U5qdtjiqZHUa92Sf4HY6MsejeO9a0WNlax1Vf7d09w+Q3mELcKvsHCyf9tq6WvHo726hGkrFOy/2PCYLBgATDGUCFcnkgqB1z0B6jNXH8Ra43XVLj8CB/KtcVj6VSo5RW5FPJK6jaTR6t3obC9WA+pxXk8Oo6rdPtbV5UJOP3k5Uf4VTgXWNa1C40/Q7efV7mFtkjvL5NurenmSY3f8ADVFKcqrtCN2FTLIUv4s0vkeq3GsaXbkrNqFurD+EOCfyFYeq/ELwrpt1HaS37zXcvEVtbwtJNIfRUUbj+VUdF+Ed/eAS+LtfYRsvzWGkboUBz0aY/vG/4Dsr0bw14Z8P+HIBDouj2diu3aXjjG9v95z8zfUk169DLKs9aunoeXWrYeHuwu/NnEeGNM1PWvEut3174dutL8Pa3pa2lzDfyKs88qllDiJc7B5blTuYHhOOKv6L8KdHjtbSPxNq2reLHtFVYRqUw8hQowP3KAIx4HLhj713Oo3un6fZS3moXdtaWsQzJNPIERB7k8CuX8ReN7Wy0rSL/AEWH+3U1mfyLCW3uUW3dyjMpaUnAU7GAIBJPAGcV7ipQhFLsec5NvQ6q2tre1gS3t4UhijGESNQqqPQAcCsTxh4v8O+GoEOtatbWruf3duW3TTf7KRrlmPsBXHXNr408QfLr/iQ6VauDnT9Byhb1DXL4kP1QJ6Vyp0HR7XxlDZ2tpBbqGjidjGxkkXAJ3yNliTzySeSK8/E5pTpL3FdnbhMF7eTUnZJHdW3izXvEdst54X0RdPtnB/0jWQUd8dCsCHdjuCzLVHSP7T0fxVZXWveKr7WINV32MsM8UcVvDI/KbI1Hy8qU5LE7lyTXTR7diyQfIVGAOn4EVmeMNM/tzw5fW9vMLS7aPdHL3hmX5o3HurAEetc9PHVJTV9PIzdJW0M/4f2lxpem3vhrUV2pod29tG5/5eIG+eF8f7rBT6lDWnresaPoUH9p65qFppsDMPLM7hcn/ZHUsfRRXNXjt4g0TTfH914xbwhbGz+yazF9njY+ckpQqGkyEdZPMQfKxIYYqLQVghhS68CeC5Zrp351vxRJIshH98b907ewxGPcVpWwcFJuTtEiM3ayRs2OseKNdkSTw14cazsQx3alre63GB3SAfvG+rbAa53UT4b1DVJI9Uv9W+JeqxzEf2dp6KmnWr9lkAIiHT/lq7tx061v/wDCJzapKtz4x12816RWJS1GbayT6QIcP/20LGuv0y1tYtIaxs7WG3igG6OKJAiAegA4HenSr0YXhRWu45Rk9ZHJm18YapZQW1xqNn4TsEAH2DREDyiP+4Z3ACcf3EB9DV3w94Z0Pw+0kml2Cx3EpzNcyMZbib/flcl2/E1sdTwPpViGzuJBnbtHq3Arz3Wr4h9zVKMDmXzpfxO0bVlmCQarbSaVcIT96RczQNnuflmX/gVdzq+n22q6PeabeKHt7uB4JR6qykH+dcb8SdJ+2eD7tdPfztWs2S/sFXj/AEiFhJGOPUrt+jGuu8P6pa654esNYs2Bt762SeP/AHXUHH64r2sDf2XJJ3aOara90ec+Ho38VfD61sdUMlvd20yW15s6ie0nGevZmiB+jfSt429npl9qeuXN2sCXSxec0zhI4xGpAO4+x5+lYnizRNQ0LXNY1iLxjpHhfQdUliubme6iVp0uAmxxH5hEahlVDkhjkHjvWPpSeHLh5bzRPDGteNr4Nxqeuv5dsW9YzMMBf+uURH1riqYL3nzStE1jV021NqLxlHqrmHwfo+oeJXIO24gTybIH3uHwp/4AGPtVbxFJqVla28njPx3pnhNZWH+g6UBJdSn+4skgLN/wCMH3q8ul+LNcKx+JPEx02xYbTp2gKYAo9DcNmQ/8A2Vq6d4X0LQJiNN0q3glH/Ldh5kzD1aRsux9yal/VqMeeK5mD55Oz0OHstStvDVpdeIfB/w3v5o4I2lvNT1ydkvZ4l5cRLJvmYkbsBvLXIFd94+1mC2+HF74jt9LstetEtVu/s1ywEU0BwWbJDADYS3Q9KsjHpx9Kxvhe6rZ6z4H1JUmbSJTHGjL8sthNuaDjuAu+M+8ddWDxbrScWkRUp8upxbx+D9Pke4l0fxZ8PZ5F8w3mmMZdP553fu/MhA/3kX8K6PSH8TXOki78MeJvDHjWJP4nb7NIw95Ii6bv+AL+FSfD1rjT7W+8K3ckjXWgz/ZUdustqw327Z7/uyFPujelW9X8J+G9ULPd6PbCZuftECmGYH18yMq/wCtctXEw53GtC9i403o4sji8avo8MsXinwxrmiSMnzXAt/tdoo7/vod2B/vKtaOha1o+uW/2jRtVstRi6F7adZAPrgnB9jWRBonifSWT/hHfG1+tug/49NYiF9GfYSErKB/wM4qhf28l6sp8X/DHT7yXn/TtBuVMze4DeXKp+jE0Sjh68UoztYE5weqO1PHXio7iaG2t5bq4cRwQoZJXPRVAyT+Qrz3S7rSPPhtPDnxK1HQ7gttTSPFNsXZ2/uqZ9kpHb5XYVq6/pPxD1nSLnw5faLo8cd8Ut59Rs9RLRrblh537t1DhjHuAALcnqKzeXVU11Q/bRszMtYfN8K+EdHjZkuPFGqt4h1AHqbdW+0FT7ZNvHg9vpXohOSSa4iXXNEtvi3qyapqVppi2Vnb6XpUN2fI3r/rJWiLABgSY1+Un/V9u/bjkAryDyCO9LML+1UbaIdG1gq5AfI095f4pDtWqiK0jBU5JOBirWpsqtHAn3Y0x+dc9BcsJVPkOabaRU71U1bTNM1e3+z6rptnfRc/JcQrIPr8wPPvVuisE2tmaM888VaLP4P0L7b4J1nWdLunuYba2sRcG5tZZZZFjVTFNu2qNxJ2FeAa1vHusLqWuah4duvAq+KNL0y3he8uI5kWeKeRWOIUbGWCBWJV1YbxjNXL6OHUviNodrNOq2+i282sXK543EGGHd7fNMw90qL4cKs2hTa8pYya9eS6qSx52Sn90PwiWMfhXrwxEqOGUpats53DmnZFLSBHPcwWvhHxhslSAbdG8QRO0i8DoWKzLx3O8Vam8VX2ikR+MvDd7o4Gd1/bf6ZY4HcyoN8Y/wCuiLj1rY1XS9J1O2Wy1jT7e9teiGZAxiPseo9iKxrfQfEnh8iPwv4ouFhUErpur5u7aQf3VkJ82MfRmA/u1LqYetrNWY1GUdUb9heWGrWMd7pt5BeWzjdHPbSiRT9COK0w95Dpg+eKQyNjJBBxXmmrrokZjvPFXhDU/C1+H51bw1I8kQP95zCAxX/rpGR61s6Td+LJLGG80fV9F8e6Kuf39vKltdp7fLmJz/37P1pwwsoxlKnLm0FKpeylodK/nSSKGYO/UIBhfqe+K0LV5rdf9aZGPLM3O7/61c7pfiTS1kW11HztIv5CAYNRj8kuT0CMTscem1jW7cSrbryMsfuoDyTXNH2lPd2NG1LYs3F9GFAmgDsemOpqN5rKz0++1CacRIseZpZmCrGo9z0UVzfiDX7HQ1hW8kkuL+8fy7Sztk3z3Lf3Y064HUk8Ackiue1YCG8s7rx/H/aF5O5bR/Cen/vlBHWSbosrAEZZ8Rx9snk9eGlOrdy+HuZz5YpW3J59QvvE2n3N8l23hrwbEhkuNZmPl3F3F/F5AOPKiK/8tT8xByo6NUWn2LeItGi0bSbGfwx4JjwI4EDQ3mpp3LfxRRsepP7x+pK5Ob9poOoaxqMWueMZYp5oSGstJhObOw9D/wBNpRx87cA/dA75Pjn4mWek62fC3hrTrjxR4skUldOs2Gy35xvuJfuxL9eah1kl7LDL5jUftSOq1fUtB8JeHTe6ld2Wj6RZIEDyMI44lAwqgevYAcmvM49e8b/FiN18Im58G+D3JU63cQ4v75SOfs8Z4RDn7559PSr/AIW+GWoaprMfir4p6lF4i1lTvtdMUf8AEt072jjPDt/tsM/zr0PXNW03QdMfUNUu4rO1jwoZj1Y9EUDlmPQKAST2rj5oQfu+9LuaPVa7FyGWKeFJoZI5YpFDI6NlWUjIII6g1z3ivTb+G9g8V+H1H9t2EZRoui39tu3Pbv7nko38L47Eg6mopfW9tE2jw2xELZe1KhBIndVYcI3OQSMHocdRfU5UMQVJAOD1HtU2qUKnZoE1NIyddtbfxx4Y07xR4Uvli1OBTc6VcvkKSeJIJV/uNgqy9VIz1UU3w3rC+INMhvlia2kyyXFuxBa2mQ7ZI29WVgR6cZ7iqVtLD4O8bJdDemi+IplhuEGBFbX5+5Jj+Hzh8p7F1Q9Wp3iaNfC/jiLWFj2aTrcyWt8R92C7ICwy49JMbGPqEzXqV4xxNL20NzGLcJ8pyvjOzj8I/EDTfiHCzwabqappOubHwNuf9HuHz3VsjPoea6nxxp93No/22yi+0avo0y32nYbaZXUHMfH99C0Z/wB7Namv6bBqnh++0W/hE1ldRNEwLYKA+me4PIPrXK/BvVb650O60XxJ/wAh/wAPzfYbmMA/vEA/cyjPXdGAc+ua4oNOKmnrE0cbady1p+paZD4jsdb0yRW0bxjGkqy7sD7YseQCOzPGuD/tRc8muvVVD79o3Hqa4qTSIZ9Q1jwLczG0h1pG1PQpo0AFldIQ0ixkdCr7ZgO4d+wNb/g/WTrmiR3UsLW97E7W99bt96G5jO2RD7bhkHupU966K0YuUay2lozNfC49TM8WS/8ACO+IdN8aJ/x7x40/WRtLB7ORvlkI/wCmUhDE/wBwyVZ8GmfwzqupeBOUs7QC80hsdbKRiPKz3MT7l/3Slbt1bwXlrLaXKCSCeNo5FPRlYYI/KvPzJq0fh1Pmnu/EXgK4/eqSN+o6Y6kbvctEM/8AXWDFOg5OnOhfVbDlup9z0u0m8m4Eh5yfm96NTSOzZ5pGUQKpk3E8BRyf61SsLy1v7GC/spkuLW4jWWGVTlZEYZBH1FYnj28udR05fAunK0mp63E0O9f+XS1J2zTsf4cKSq5+8xAHGcclBe2vSlv/AFc0n7vvIxtLKvp/wrsXB3yW1xqxB6j/AEfGfzuRXd1zPh5NP1bx5eX9vlNJ8P2Q0KwZejyhg1xj2XZFHn1Vx2rtA2nJysckhHqa3xtNSq/ElbuRTlZbGB4j0i217RLrSrlpI1mUbZYzh4pFIZJF9GVgGB9RUGhsvxA+H19oXiRBHqlu5sNUSIlfJuoyGWVO4z8kqn0I9K6Vr8gbYYUi/CuO1m9k8M+NLXxPJJt0rUhHp+r9AsTlsW9wfozGNj6Oufu1eBq06UnT5r3CpFy96xj6Ze3Ooad598iQ6tZztZarEvRLpMZYf7LqVdfZhXZaXdfa7RXbhx8rAetY/wAQLO30PxTaeKJEYafqQj03VypwkbZ/0e4b0wxMZb0dc/dqp4o1m+0TWtD0/TdEvZYLm9McrQiLEq+RK2wbmB3BlByQOAeTRj9EqbWvR+XYVN/aNPxnpE2taDLb2kq2+owMtzp05OPKuozujYn0yMH1UsO9c3qHiC00ufSfiRcslhpOt2os9dRiT9lu41PlsR2IZZYW9T5fpXdxMXhWRkaMsoYq3Vc9jjIrnfA1rbTeM/GGgmzivdD822vpFkQNHDfP80keDwT8kUvH3S/Ymoy9qalRktGVV0amXPANnOYLrx34lAtLq8hJtopyFGnWI+ZUbPR2/wBZJnvheiCs/wAPC68T6yPGmqK8cG100KzPAhtm4M7jvLKBn/ZTA7tmz48lHirxIng2CVW0qy8u617aeZM/NDan2fG9x/cAHR63wAAAoAA6ADgCtMdX5F7GBNKPM+Zi/rVHXtWsdD0e51bUZjFaWybpGC5J5wFUd2JIAHckCrwBJwOTXET6zpWp6teeKL90n8LeEwXSWMeYLvUMY/d44fywdq4z+8fHVK4MNRdaaXQ1nJRRCZr3Tbyy13VdMS+8c6qjpomjmTMWlW5xueQ9FxwZJcZJIjXtne0PwzDaX41nVrqTWdeZAsmoXCgFPVYU+7Cn+yvPqSeawdTk1rQfBPiLxvqi26+JLi2a4dWTzEs4x/q7cYxuVASTj7zlj3Fa/wAPdV1XVtMvJdT/AHyw3jQ2l59je1+2RBVPmeU/K/MWX0O3I4NdOKruUbU3aKIglfXc6Y9ax/Dht9T+K14+3e2haWkIYr92W6cu2D67IY/++q2F684A7k9qzPg2j3OhX/iOVV367qU95GwHJt1PlQf+Q41P/AqMsp81Vy7BWlaNjW+J1/c6d4C1m4sXKXrWjw2rDtNJ8kf/AI8y1Q0TT4tJ0Wx0qHmOyto7dT6hFC5/HFVfijL9u17wp4dilwZ786jcKD1htV38/wDbVoeO9awzn3q80neSj2FRVlc53xXatq2s+GtBD4jn1Nby5UfxQ2w8zH0Mnkj8ar6LEPE114wvbxVa01G8k0yA54e2gQwk+4MhmOfeqF9q5sdY8aeMIo5Jj4e0xNJsUPSS6kxKwH1Z7ZfwNdJ4Q0dfD/hXTNEVi32O2SJ2PV3Ay7H3LZP41NVulhYxW71HH3puRy9hq19JpHgfxHfxob2OeXw9rLdDHITsBb0Hnwp1/wCeld7XDXuite6l408HqDFFr9mmr6fID9y8TbHIR6EOlu//AAImtTTtY8XajpME9v4B1CK9khVpUv7uG2jSQj5hnLtgHPO3mrxVGVflqU1e4qclC6Yt0tnZ/ESxW6tg9p4lsZdKu8/daSNWkiDfVGuF/IV5p4d03xRZeM21TTdHn1A6NDNojbJVV1eFDFG53esZif3zXZ+LLTWpLey/4Tbxj4R8IxW97BexpAxlmZonDLiSVkA5GDhDkEjvVjxtYeBptb0/XZoPEOrv4jCG2t9JvJRa3Zjj3B2COif6vux5C98V6mX1auEp62vZrXazOXEUlW6s4Xwhb61ovjVvE/xG1S0sEFs0Rm1C9iVpGIACqN3bk4FejQeNNN1J0g0qy1rWSRmG6stPk8pvbzXCofwODVWKDULWVD4X+F/hzTT3utUuk3j6LEjsfxYVel0/xxqMhOqeOfskBHzW+kadHDj28yXzG/EYNYZjjaWMqqrWkr2tZDwtB0I8kfXUWKT4hX08kdv4b0bR4FH/AB86jqPmsfQ+XEuPzesm81O2tJRp3in4vWct4WGzTtGtYo5N3XbtHmyn8xWn/wAIdoEoA1kXmpyqfkuNRu5Lj8wx2D8gDWxpdjpOlr/xKrOzikxx9ngWJVHvtFcSxGHp35IXudDjJ7s5e5XQ5ZTNp/gnxF4lvTyjaxM0cJ98TtwPohqfwDrPiq88ay6JHonhvR9M0+PzNVaxLzOJHA8qAOFRA+PmYANtXb/eFX/FmrXVmLfR9HUXXiDVSyWaN92MAfPcSekaAg+5KqOTVq8msPhv4QtNL0u3fUdUupTFZQu377UbxwWaSRvwLu38Kj2ArrwlWVS82rRInGzstyx4w8W+Hf7aTwHe3V3Dd6tbvA1xb/KLVpFZYw0mfkkfDeX3JX6Vi/DuWW001/Cd7DDBqXh9Y7SVIl2xyw4/czoOyuo6DowcdqWy8JW7eFbvStVmFze6mTcajeoMPJcnB8xM/d2MBsH8IVR2rHe71i+tk1YxNP4x8JD7Pq9rCu0apZPzvQdyyr5if3ZFdO5rCpOONjKEd1t5jSdNpnf1HcwwXVtJbXUEVxBIMPFKgZGHoQcgio9OvbXUNOttQspBNbXMSyxOP4kYZB/Ks3UPE+j2MWtS3Nw6pogjN+RGT5e9A64/vcEdK8hczlpudLs9yjD4Um0RJG8E6zcaE5beLSQG6sSe48ljlB/1zZcVjX0ulvrkdz4rsZfBfiFz5dvr2lzf6FdEnCiRiNm4n+CZf91jXoAwQD2NWYre3m027W6giuIJE8topVDI4PYg8EdK9DB4qo5KEtUZTgrXRymn61rFjrsWgeMo7aO/uc/2fqFsCttqAA5UKcmOUDkxknIGVJ6Doq4aXS7LR8eEdekluPCOqyrHpc7yEzaVdn7kYk6qpPMbk5Vvk6Fa2fCeo3qz3XhrXpWbXNKVPOkKhftkDEiO5UDgBgpDD+Fww6YqMTSjKKr09mFOTT5Wa+rafaatpV3pd/GZLS8haCZAcZRhg4964d7q6Ph7TvEsrn+1/B10+l620n3p7I7RJIfXKeVcA+zepr0GuV1xINH8aWurXECy6Rr0S6LrELDcpLEi3kYf3cs8R9pF9KWAqLmdOW0iqsXZSXQ6rKsMhgwPQg8GkdVkXbIquPRhkVzfgMXWmx33hHUJHkudBkWGGV/+W1m2Tbv7nYChP96M+tdNXJVpunNxZcJXXMjG1Xw3peoKf3AglxgPENv5gcGuA1TS5NK1Fbe/yYSSRLH/ABL6jPcelermuG+KF5bqLaOSVIzErSyO5AVVOMZPYcGuKvSXLzLc9jLMXVVRU27pizeBpNoa01KNwRkb0Iz+IJrLufCetwLu+zpMP+mUgP6da6DSPFA1GzSz8J6Te+IXghVDdRYisdwGMfaH4b32B6vw+DPEWuL5njDxC9vbMBnS9EZreP3D3BPmuP8Ad2D2rupZRKtbSxg86rU3a/MeZz/uNROmzMqXqp5jW5YeYqdNxXqBnvQeK970Dw7oWh23kaTpNnZKQA/lRAM/+83Vj7kmovEY8M6fYSX2vf2VaWg+/Nd7ET6Fm/lW88g0upmtPiJ/ageE/pQvynI4PscVta/4m8GXwlXwt4ZvL+XJVbqR2srTPqC2WZf91CD61nWUNmtlm/1FpLwkkrbWpWJAeijc25sepwT6CvGxOEeHdudP0PaoY9V1f2clfy0JrTWtXtG3W2pXcfoPNJA/A8VqReOPEscZT+0A3BAZolJHv0rnX27yEJK9iRgn8KQcnjn6VnDE1qekZNG08Jh6nxQX3Fu1ms5dRXUfENpJ4ivF+5LqM5kWP3SI/u0PuFB96sfbreTwz4g0a4hc2018NR0ZM82txkShc8YTzlLZH8LkYrOKOF3GJ9vrtOKaD8koHONrEfQ8n9P1rqo5hiIyvzX9TjrZVhJra3oz0vQtdsdQtkmluBaTFV85XX7r7QWUHpgZxx161keMdOjurwahpt1FNcBQSqMNzAdwPUcfXIrk7C8az3KYzJGxB+U4Knv9fWrSJ/aLC7uk8u1QHYjH73qSfTgUnVVWFmtTCGX/AFepzwf3nQ+G/FoB+zao+10H+uA4YdMMOx9D+ddjH9nuNlxGyuMcMh4I9fevH7mSOZj5MaxRZyAFwWP94/0H41NYaje6e/mWdzJCfQHg/h0rNYm11v5irZQql5w0fbodXPpFtd6t4o8DsXhGvW/9tae/OI7pCqyMvoRIsEn/AAJq3/CGsx+IPDOn6yitG1zCDLGw5jlBKyKfcOrL+Fef3Gu6lcanpepTTKbnTJmlt2VQp+ZCjK2OqkNyOOQD2qfQvEU2k3eqzR2sTRaheNeeQHIWF2VQ+zrwzDd9WNejUzCjVoRTvzI815LioSukrep6fU9hL5N0rN908H6Vw1v47gI/0jT5VP8AsOD/AIVaXxvpLdYbtP8AgAP8jWFLFQjJSTM6mXYlK3IzuLiaO0kaOG3XfnO5uaqT3M83+skJHoOBWBdeONCuFjbdco4XDbojSw+KNCmbaL5UP+2hX+ddOIxak2oy0MI4OtFe9B/cbK8Ed+ePrWR8E5PL0HVNOtxv0ux1m6g02YHIkh37mA9QkjSRg/7HtVDxhrMj6ILHw7dxvqupzLZWksbAi3L53Tt7IgZvcgDvVbTPES+HfHui+D9JWH/hFbBBo08oXLf2g8YljBP+6h3Hu8w/D0csW82zlxEWtGma/wAareKDTtF8TyxQyR6Fqcc9z5kYfFvJ+6lYAg8qHD5/2K2Dyckgj1HT/wDVW3rVha6tpN3pd5GJLa7geCVCMhkdSpH5GuK+GGoCXwpDa6oz3GraVI+mX5P8U0J2lv8AgS7X+jCtcxw/tLTvb1M6M2rpG0is7bUBJ9q07i1kuIYZGwjhcSbuwqB76TGIkSIewzTrKVpzLBMxbeuVye9cWHVFN097/caT5/iE8qwh/wBZKZT6KOK5LxXL/ZHi/QPFFnAY4vNGlal83Btp3Gxz/uS7Pwd66FgVyp7VQ17TLfWtEvtHundIb2B4XZOGTcMbh6MOoqIYrkmrRskxumnG9yn47D6H410TxApIs9RI0e/AXPzMS1s//fe9P+2orawee+Op7ViaCv8Awn3wtutC1xmj1BEfTNRKkb4bqLjzR6EkJKv+8tcnNHoh1NdO8Q69rfj/AFm3YrJp+nQ+VZwOOvmqhEYOf+esjHnpXoYrCqtJVIuyZlSqcqsdHf8AjTRob+TTdNF1rupRna9ppUX2h4j23sPkj/4Ew71V1J/E62f9qeLNc0bwFpCt8yrNHcXTj0MrjykPsqufQ1LbQ+MLu3+x2KaX4F0tH+S30+KO4unX3YgRRk+yv9avaD4U0PSbgXiWr399u3G91KU3c5PrvkJK/RcCuVPB0Wk/eZo/aSOX046XJqB1Dwd4OvPEF+XA/wCEg8SyusSj1iMgMhX0EaKvvXRQ6V4puQZ9Y8a3y3W7KJpdvHbQRD0CuHL/APAyfoK677VbzDbcwDP95TzSfY4pB/osysf7rcGrqV6tT+FJW8t/mTGMV8SOKvk8dRWklvfJ4b8aWJb/AI97+2+yTFfQsA8TH/gCiufi/wCEL0e5kkutL8XfDyUqWlkhdn08HvhkMkAGfVV+lepiwuC5DIFA/iJ4p6tZ2v3czSe33RTp163/AC+St5/oJwj9k4nRW8XCL+0vDviDwz46sPvRK7C1lA9pYt8ZP/AF564p1z40/s+Zv+Eq8P63oBxukuJbb7RaL/23h3KB/vbau634V8N6tI8s+j21vM5z9oswbabPr5kW18/jVSHR/FmjlP7A8aXM1ui/8eetwC8Vj6eaCsoH1ZqUquEq+7ayGozjqbOjappetWgu9H1K01CA9JLaZZF/NSauDlsVw2oWsd5byv4s+GNs82cm+8O3SmU/7Q/1UwPsN1Q+Hbca8l7Y+A/iLqkFxZptutL8QWDTy2pYHbu8zZMvbGWYccZqP7PVTWlNMr2tt0Vbua4u/C/ifV7XC3vivV08P6bID/y6RsYSy/h9qkz9K9FtreC0torS1jEcECLFEg6KqjAH4AAfhXNar4euvDp8Hw2Oh3+raV4esJUX7KUMvnlFQSFHZd52eb05y5qTTvHPhe7nW1l1IaZes20WepxtZzbvQJKFLf8AAcinj4SjyxS0SFSkr+Z0hGQR1B6j1pi4VRDLnysjY+eUPof8+1SEHHIx+FIwBUqyggjBBrzYvlZu1fURWkjfy5cCQcqQMBh6j39q5/VPCGg3F8dWghl0rUlyxvdOla2lb/fK8SfRw1bxIWMQz58vHySDqh+vb6/hVDXdZ0nQbB9S1jVIUgRgqjGS7n7qqoyWYnoAMmtoKXNeDsQ7faKt5/wktrpoguYNP8W2LgYtL6NYLjp03YMbn6qvuawPBlvpvii31R/Amt6/4cvrC4Ntd2V9B9otoZAOUCOWXAH/ADyk479hS65Le6pp51nxdfXPhTws21RbElNQ1Et0jIUlogegjTMr99vSrUenal4itY9Pl09vC3hGEDyNJtWEVzdjr+/Kf6pOP9Wp3NzuPVa9j2nJC+It6dTDlu/dKenyJa6peWfgnGteIJD5OreKr8b4bcjrHGBw7A9IY8Ip5Y566y2/h3wPp2o+ItY1TY8gD6hq2ozhpJMdBuPQZ+7GgAHYVheLPiNofhi+i8E+FNJbXfEoj2waNpqAR2w6AzuPlhQdTnnHaqPhr4aajrWrx+KvixqFv4g1aP5rTS4gf7O07r9yM8Svgj52zyPxrhrVZTinU92PRLqaRsvNmfDrfjv4rS7fDK3HhDwS/wAravPHt1DUYz1+zof9UpBOJDz3HpXoPgXwX4b8EaU2n+HNOFqjsZJ5mbfNcP8A3pJDksfc9O2K3LiaC1tnmuJYra3hjLO7sESNAMkk9AAB+GK5O41TVPFFg91ol4ugeGogzXXiC6UI0iKefsyvxtPP75+O6q3WsoqpiPcpq0f63Kdoas0de8SfZtSGg6HZDWPEEih1sUk2pAp/5a3D8+Un1yx/hBPTEuANI8QQ/aIk8aePkj3RRovlWGkqxyGPUQjH8R3Svjjjo/SI5dQ0mPSvA9vceHfDkhJudYcf6fqPOCY9+WG7r57/ADdNo5DDqdB0fTdDsFsdKtVt4QdxwSzyN/edz8zse7MSfeuhzpYRcsNZdyLSnq9EX+lUFhvo9dMySeZYzwYkjPWKVTwy+oZSQR/sg9zjRxVHXbe4udIuoLQlZ3jPlkNtO7qOe3Ir2M5wqlT9qlqjz8HValyt6MZr+k2euaNdaTfKTBcpsJU4ZD1V1PZlIDA9iAar+GZl8YeCrvQ9dkY6rZF9O1MlNpMygbZgPRxtkU+/HStdsEnjjPQ1y2vO/hvxdZeL4FP2O68vTdZRV/5Zs+ILg/8AXN2Kn/YkJ/hrw8ur8k+SWzPSqxurroS+EtUu7yzl03VWQatpk/2S/Q4Dl1xtfb3WRdrqemDjtXGfFhLrwf480L4pW7lbBpF0vxHGBlVtJGHl3B943xlvQgcCu68fp/wjviWx8YIoFjcBNN1nC8qpb9xOT6I7FSf7suei1e8R6PY6/oWoaFqkfmWV/bvbzr6owwcehGfzorxWGq/3WKL5olLxlpM+saLHLpU0ceq2Uq32lXHVVnQHbn1R1JQ+qsax4NSsI9a0zxpYuYtJ8VhLW/i2cW+oKNqM/wDdY7GgbP8AEsffrkfATVNSg0vUvAPiGRpdZ8JTrZtMzZN1asM283PPKfKfda2LvSbGDXdR8M6k23w94wV9ihirW2oBQSU9N6qJB6SRE/xVWHivew09nsKfSSOz781y/iu4PhzXNN8ZRxr9lhIsdYO3LGzkYbZD/wBc5CrH0UvVnwVqF/c2FxputYOsaTObK+cLtWZlAKTKP7siFXHoSR2rau7eC6tZrW6jWWCaNopUYcOjDDA+xBpKUoy5vtR0fmu4rdOj/A5SDRvG2jS3nh/RoNJs9CimeWy1m7mDLaWzDd5YgGC7RkuAWZV2hck8iqOlOss13pvgC9ubqa7ZTrPi25/eFgBgJbnGyRh8wAQeXH15PFU9Rs5NS8BXHh+8R7u88EXcU0lpOxZdSsFUlC6g4fdFkDOf3kVdN4v1tdN+Gep+ItBe3kW10qS8sG2AxECMtHgDHy4x07V04irGik6UdZdRQi5/E9jZ0bTrPSNJttMsIvKtreMIgzkn1JJ5LEkkk9SSe9W64/wr4um13xbPpwsb+0todJguit7ZNbyNK8jKSN3VcAduua7CvHqJxfvHQnpoJVfU7G11TTrnTb6ETWt1E0MqHurDB/Q9e3WqHiLxLpPh8xJqEzvcz8W9nbxNNcz/AO5EoLN9cYHc1kazLr02k/2l4g1i38AaKGxIZJI5b6VSB8oY5jiYnjCiRuOCK2oYarUd4r5kyqJaGr4Lmj8T+FtV8FeLNt5qGnA2GpBhtNzEy/urgDqN6YOezhh2qn4Ne6aGbRNe2XGr6BceV58uC0sZX9zcj0LxnBIx8wcdqxtI8QWfhSybVdA8Czaf4a82NtT1XUHZb64jJ2mfY2ZXC5DEykHaDgd66T4l27aPqFh4+sYzItqgtdXSPkzWLNnzM+sLEv0+6ZB3r2cRTVelo7tHPGXLLYl8Xa1/YOgzXyQfaLossNnbD71xcOdsUYxzyx5PYZPaliEfw7+GzSSrDd6tL88i7tv2/Upz90H/AG5CAP7qgdlqpocS+JPiK12yCTT/AAwPKhcNlJL6VBvI9fLiIH1lPpUNzOPFfxEkuFO7SPDEjW8IzlZ9QZR5j4/6ZI2wH+87/wB2scPGOFw7qy3Y6nvz5UZEmtJGLbx/DafZIpGXT/F1mB89pMh2rO3tGxwW/iiZW6LXSeIPEml6N5cUzy3d9MM21jZp51zP7qg/h/2jhR3IrM8QyQ+F9ebxJLbxSaHqiJY+IIyuQqn5IrluxVQSj5/gYHPyVUS0h8J+I/8AhCfA2l22lXt3YC8l1y/Zrl5I1bZsjBO6UplflZgqBlOGziplRpYpKs3buNScG4obrqtJZm4+IuoPplncL/ovhjSpWkuroA9JGj+eXPGUjwgz8zGpFkufEEQ8F674etfCllewrL4ee1nVnt54X3qrKoCLIuFkCruUhWGTg1JZaKdH1eUWFxLd6tcWclxdane/vrm4K9EzwETPRFAUdh3OdqkOteIdBto7+b7Dcy6gq2Uwt9slrOi7451+jDBHQgkd6qnWtb2cbQOxZfOpT53JX7df60NzRp/+Er8LXmk+I7Pyr6FmsdXtkyqiVQCWQ9djgh1Pow9DXTMzMxLcn1rgbjWrmSGP4gLaNBe2H/Er8W6bH82xUbInT18vfvB/iikPoK73ggMGDA8gjuPWvOxdH2Uvd2exhTldeZi+O7uSy8G6rLbvsuHt2gtznnzpP3cePfey12WgaTb6HoFjpFmCttY2sdtEO+1FAH48VwPixE1TxT4T8OMrFJtQOpTkf887Rd4B9jK0P616ZIypEWkYBVGWJ9BXqZXT5aTl3Maz96x5Zr2q2+nfFy9vfEUUunWUWlw2umX00TC2bc7STgzfcQ5EQwxH3e+a6iW5torF72SZDapGZWkDArsAyTnp0rj/AAzc+OZ9F/txdUs9es9UV7n+yNSgEYWJ2Zo4451B42FRh1Ye4rG/sLw3r5uPC+mXOsfD6/1CMx3ehyorWt3EcmQQDJjyV3ZaFgRnLLWNahTxNRuE9ew1KUI7F/T9Mkk8O+DNFu5ibzVtSk8SakvdgCZgpHoJJLdfT5a6iz8TaPeW2k3Vvcs0WrzSQ2TGNh5joHLA5HGAjdeuKyPEV8vh/wCJ1xrev6ddWejrp0Gn6bqMaeZbRLuLy+aVyYSTsGWAXCfe7VzXgj4ex2UXg/WLK6iuZbK7ubi7nj1GSa3kjlScL5SlinWRPugd6zx0E5+9olsOm9NDrvGt0+jah4f8TrII4NPvxBe56fZrj90x/wCAuYm/4CTVbVNM/tzxz4i0XXNd1t44Hgubazt797aP7PLHgA+VtLYkSUck9q6HX9Lg1rQb7SboAwXtvJA2ewYYz+BwR7iuNstVuJ08E+L7toxcv5vhvXW6fvwxVSfb7REQP+uvvTw85Sw0oR0aKkkpps6XRvCPhbR2WTT/AA/p0Mqn/XGANKfrI2WJ+prl5UaLwlr2lOxa+8G6qus6esa8m0YmVVHqNjXEOP8AZxXof/6q5rWWTSfH2g6zJt+x6kG0O/Qrw/mfPAx9g4ZP+2tZYKq/acs3e46sfd0OhtriG6t4rm3kWWGZFkjcHIZWGQfxFYOu+JLux1h9N0zw3qGty29ul1fG0dA1vC7MqYDEGRyUfCL2B74Bg+HO/T7C/wDCk8m+fw9eNZIcY3W5Ae3P/fpkX6oaueItDuLq/t9b0XUP7K1y0QxxXXl+ZHLETkwyx5G+MnnsVJypBznCMIQrOFTYq7cbovaLq+ma3p4vtMuo7m3J2tjqjjqjqeUYZ5VgCKTXtWsdB0ifU79mS3hAO1E3PIx4VEUcs7HACjkkgVy0Pmav4nlms/J8J+OYk3XNlI/mWWswLx5gIwXA6eYoEkfRgRgHW8LaXrfiXxBb654n0Q6RbaUxFhps0iSs11jDXJZflIALLGPdm4yMdMcvbmuV+73IdVW13Lvg2xk0XTL/AMaeMDBa6pdW4kuiWBWwtUyyWwbvtySxH3nJPTFUPDEeoa1qL+MNcgkt550aLS7GRcGxtCQRuHaWTAZ/QbV/hOXXskfjrxWLBpFl8L6NdgXAHK6hfIc7D6xQtgnqGkGP4Dnp7mNopmRsnuCf4q3x1TlpqFPbZkUl712R1zfi6PUNMu7bxhosMk97piFbu0j5N7Zk5kjA7uuN6f7QI6Ma6SjvnpXlUqjpzUkdDipKzON0ia28Pa7a29nN5vhbxJm60ifOVt7l/ne3J7LJkug7EOvoKwfHHw1m8Q3HjC/82VbvUlthpoTUJYov3cSq3mopCn5lPUHiteXTYdPurrwPfTS2+heIpXm0a6Q/Np1//rDGuemWBlj9CGX0rd8H6te6jb3WnazEINd0uYW2oIowjtjKTJ/sSLhx6ZK9VruxCtbEUuu5jH+V9DbRflC9wBV25/c6dFF0LnzGHt6VVgUySog43ECrGqOGuyo6IAtc0PdpSn8jR2bSMnWtMstZ0m60nUoRNZ3UZjlTOMj1B7EHBB7EA1xsh1K8sJJfMll8ZeDCQS4+fVbBuSSB97zEBx6TR/n31cx4zSbSbuy8bWCF7jSAy3sSnH2mxbHmqfUpgSr7oR/FWmCrKM+SXwsVSN1zdTe0y+s9T0621HT5lntLqJZoZF6MjDINRa/pcGtaHe6TcO0cd1C0ZkX70Z7OPdThh9KxdDiTw/4qu9DhmibSNVV9W0Yq2cbmBuIl9VDOsi47SEfw1oeIfE2jaFPHbXt2XvpuYLC2QzXU3YbIl+Y9uenqayqUZ06rjHVjU1KPvHLNrV61ho3jS+/d3ukzNoXiiEYVVUsALgjsqvslB/55yseldjrOs6TosaSapqNvaCTiNZH+eQ+iqPmY+wBrP8I6Fqmp6xruoa5oEOl6TrlmttcafPOJZpyoZRLIE+RMxtsK5YnauSMYroPCXgHwz4XdbjTrN5r8R+WdQvJWuLpl/u+Y+SB7DA9q9epg1iXGctGYRq8miOYttQ8X+JRjw1of9k2Tjb/aWuRtGxHrHajDsP8AfKde9aNh8LfD51FNU8RS3PiXUF58zUCDErf3lhUCMe2QSPWu4uZILeF7maVIo4lLO8j7VUdySeAK4e6+JEF/L9m8F6VP4mlDANdRv5Fig9ftDDa/0jDn6VtHD0KCv27i9rN35XudxEI4Y1hjXaqABVUcADsBXOeI/HXhvR5XtWvGv9QQgfYNPjNzc5PABRMlevVsD3rktdtdc1VyfFfiWeGzcfLpWi7rdGx1Dz/61x64KD2pdImsNGhS00TSbTTLMNueK3iC7z3JI6n3603Xc1ekrkqKW7Jr7VviNrwC6fb6f4SsWP37r/S750PT5B+7ibHYlyKx5PhtZ3OoNqniDWrvVrwcrPesJDH/ALgb5Y/+AgV2eqXT29kLi3VGBIGT6HoRXN3NzNctumcv7HoPwrz4U62Mu5SsjqjXWHfurUhk0Xw7AQqrdXRB5PmYX8xinJa6Gn3dIVv9+ZjToIZp32Qxs7ewzira6Rft/wAslX6sK0+oYOklzrXzHLHYqb+JkKT2sQxBpVhH9YgT+dP/ALSuB/q47ZPpEKsJod2fvPEv4k1IugyY+a5T8FNXfAQWyM3OvLdsTTNSmlu1jupI/KII5UAZ7Vp3GmafcLiSzty3ZvLGeffFY2oaTJaxecr+ag+/8uMVY0bVcbbe6OR0Rz29jXPiMNGrFVqK0XQdOrKOjbOEnsY4PC2ojyVOqeG9QUaoplOZ7BjuEuT/ANMW3ZH8UbDHauxn8K6fqFrE1vdTx25RTGwIYSDHDfTHNP1KSHR/HelahcW8DadraHR9RZ8Y3nc1sWHcEmSPn/noKsfDi7Gm2N74XuYF+3aBcmz5Od1tjdbyfjGVH1VvSs54alVoxqKy7m8MbWjK3MzJPw6vJsm3vkI6gyR4H51nXngfWrdsBrSb/cl5/UV6VcXU033nIX0HFVwK8yphsNa0U7+p3QzXFrdnlc/h3W4Sd2nTMPVAGH6Vnvb3CSXEbQyB7ZQ067DmIEEgt/dBAJ59DXso4rmtS+x6P4/0nU7qMm116NtDvAfuMxDSQFh06iVP+2gqaGXxqzUG7XOh53UjG8opnneDgNtO0jIOOopOPUV6H4At5NO0u78KXiiR9BuTZRMx3GS2wHt2Pv5bKp90Nb0mn2En3rK2P/bMVz1cA6c3G5vDPE1dwPHqDXrY0XR2kXzNMtmXPP7sDIrnfiToem6bbQWuiWajVtXuEtNNXcxVXbJaQrnlI0DOf93HGRV08uqVI+5rqaf27RTtKLX3HDc5+WnKzKoUEqomWcLngSKQyv6bgQDnrxXSJ4ct77xZqWlaZdTCy0mOKKe6cZMl2w3MqYxgKpUt7uB2NW7vwPdMu63vIHfuGQoD7jrzWcsJXoSceq7GyzPCVlr+JUtPHXiW3/5fI5gO0sQP54puleKXtda1PUZrOMjUXillji+ULKqbGcZz95VTI/2evNZX9j6l/al3pkdq891aRRzSxx/MRHJu2MAOSCUYcdCDmqtxBcWzhbiCWBvSRCpzVTrYuMUp3s+41hMvrv3Uvkej2ni7Rbg7Wme3P/TVMD8xxWzYahaSyq9tdQykEHCOCfyrxrvmhcqwZSVYdCDjFRDGyi1dGNXJacvglb8T3PUo1W48xfuyfMCKrV5VZeI9atAFjv5XQdElO8D6Zrbs/HNwoAu7GOT1aNiv6EGuieLp1Jt2sedLJ68F7upuaVPHoPxOMPleXaeJrfPmZ+X7bbjGD6F4fz8k0w27aB8S72zjjK6d4hhOoRndwl7HtSZR7vH5b/VHNYfi7WbDXfDrCxl+y6vZypfacZ1O1bmI7lGRkYbBQ+zGuj8cu/iPwDZ+JNDRn1HTGi1i1t1b53ZVJkgI9WjaRMerZ7V72FqwxOGcE9UeRWoVKE7yVjaopuiSR6zp1rqVg4ezuoVmhlzwyMMg/kav/wCh2oz/AK+UfkK86NCVry0XmU59tyCC1mm5C7V/vNwKsZtLUjbmeUd+wqC5uppvvNhf7o6f/XqAdKpVYU/4a17v9ETyuW7LZ1G43ZypHoV4pxms5z++hMbHjcvQ1SoxnjGalYqpe0nf1D2a6Fx7HI3W8yyj0zg1la1qFjolobzV7uGxtwQvmTNtBJ6AepPYDJNYsviebUNVfRvB9kus38TbLq58wpZWfr5kwB3OP+eaZb1wOaxI5I7LxQNu/wAe+M7f5WuGxDYaOD2H3lhOD0G+Vh1IHTsp4SFWPPJcqM3Nxdty7cahq2sWZ1PULxvBPhVMbrq8KxX94D2VW4gB7E5kOeAtQ+H0vbiyGneCrCbwp4aDlptQuYSdS1FuhZBJkoD/AM9ZMueyjg1uaX4Rkur+PxB4i1Q69q8LEwho/LtrLr/qIckAjp5jbnPPIHFbh4yOffPeqq11Qjy0Vv1CEed3kcvp/g210kM2h674i02Vh87DUXuFkbruZJ96kk9TgZqLUY/G4tDbapY+GPG9ln/U3dv9km29+oeJj+Ciusp8MMkzhUXJ/SuWlisQnZO78zSUIWPN7FfB2mXUifZfGPw/nYZYKzvY56naR5sAH4L9K2NOfxg0D3Xh/wAQeF/G9op+UJILScD0Lxl4yf8AgKD6V3e2CzPzt5sv91eg+tcrrvhDwzq949/PottbXz/8vlnm2uBzn/WxlW/WuypWpJWrRV/IzUZfZZQn8Ta8ZRpdv4C19dZk4jhnVFswe7PdIWQIPxY9lzWayw6XrcT5Txt46hUhEQ+Vp+k56kgZWHAxyd0z9uDxpzeHvESQmxtfiHrkOluuJo5o4prkL3CXG0OpI7kMR2INZnhHw94sbwlba14d1LSdFs5ojeWmjGxEsciMNymefd5jSuNpZx0JP3sc3h1Ss/q618+gp8ytzMvy6fp2i58Y+O9dtLnUbWMg311thtrME5KwRk4T/eOXbue1cX/wkPjj4qTm38HfbfCPhHGJdeubfbd3ykdLWNvuKef3h9Rj0o8E+CZ/iF/Znj/4lXsOsGVFudL0SFSthp4PTKn/AF0gz95uPrXsX8h0HYVw1KijK796Xnt9xqo3Xkc54D8FeHPBOmNY+H7AQmVt9xcSHzLi5c9XkkPLt+noBV3xH4g07Q4oxc+fc3c5xa2VpH5txcNx9xB1xkZY4VepIrOm16/1rUptF8G28V5LAxivdUnz9jsmx93I/wBdIP7icD+Ir0rM8Na74H0G/vrWDX7q51m9zbXHiq8tzJbPcDOIRN/qlCsTiJSEB+XO6tqGDnWfPVdk+5MqllaImsRhWgvPiA4vLyZ1m0zwhpzeZlh90zf89iDjczbYkI74zWkuh6j4kmiv/HBt5VikEtnotuxNpakDgydPPkB5yw2g/dXucrQV/wCED1GaHxda7bvUHUP4o3mSG/Y9BKx5tsZ+WM4jGcKTXodvbvMcD5VGSWPQfSrxMqsX7KlHlRMFF+9J6jIo3lYLGuT2A4xVwCGxX58Sz9h2WkkuI4IzDarx/E/r9KouwVWd2woyzE9vUmuRuNDRay/I0acl5D6gv4Tc2k1sJGiMsbIJFOCmRjIx6dan/CkavtsVDnoyj5HhU5cs0yrphvG022bUEiS78tRMsbblDgfNg+hOaXU7K21LTbnTr2Lzba6iaGZM43IwIIz24NV2trhNbF5BJ+5ki8u4idyACOUdB0zyQemRg5+XBvjn6V8A9HdH0Jj+Bpf7c8Nar4H8Tg3l1pymwvDJ1u7V1PlTZ7l4+CR/Gr+lVfA95dLb3nhzVWzquhyi1mOcmaHGYJ/+Bx4J/wBpXHaovFtzL4c1nT/GsJb7LZqbXV416NZuw/e/WJvn/wB1pKvfEm3/ALLvtO8dWboYbNfs2q8/LJYuR+847xOVcH+6X9a9qSWLw2nxI5k+SZwPxoF14O8VaJ8VrFHa1tMaZ4ijRNxewkbiXHrG5Bz6N9c+g+JtJt/EmgPapcGF32XFleREFoJlIeKZT6hsH3GRV7VrCz1XTLrTb+FLmyu4mhmjYBlkRgQR78E15v8AAXVL7T01T4Y6/OZdY8KuI4JmJP2qwY5glBPopCn0wK8xScoXjvH8v+Aa2s/Jmk+tXBhsfH0kJt7m1caL4us0yRDtY7ZwB2R3DBu8UpPYV33GeMfgc1yuutHoHihdYvVV9A1uNNL1mJ/uRO2UhnPsdxib2ZD0Wn+CJLnS7i88FapNLNeaOqm1nlbLXdi2RFKT3Zdpjb3TP8Qrvny1OWvH0Zi7pOAnitpNB1zTvGltFuS2IstWQD/WWUjD5z/1yciT/dMnrVfTtFgtLjXvhxqMZl0WeF59NG8jfZzEiSAEcjy3JUY6K8ddZdwQ3VrNa3MaywTRtHIjdGRgQR+RP51xOj6Jc6zYReG5dbm0rxB4On22mpCNZXl0+VCqEh+G3INhJziSHd6UqEfa05YeW62Kk7PnWxuazfeG/DuoDVL64WG/mtFtYYFJknnjQllSOIZZzlj0B9Kz7u68RahajUtSvIPAfh4Ebp78xm/uAegCsSkH0be/sKoeE5baMzT/AA80FpnukIm8Wa47O9x/tRg/vZl7gDy4/Q4roNC8L2kGsw654gvJ/EWsRkFbu9ClID/0wiHyRD3A3HuxojTw9CS9o+aQ7yktFZHP+HQyPcD4d6C9gZyRdeJtejeW4n5/5ZxuRLIO4LFE9Aa208PWNjNNr2pTXWuarDEXF1fuHKbQTiJAAkX/AAFQeeSa6q/iMdyy5JDHcD6iqV7CLmzntmYqJY2QsByAQRkfnXNicVUlJx2RUIRtfqc9pHivRPEkunafZy2d7HqmnSXMyR3KSiFQseYpAueT5uO33TxV34butvaal4B1WRbltMjC2qy/en06QERbs/eK4aJj/sAnrTdJ8N2+mzaRJC6j+ztPNkVWML52RGN5x3Hl8f7xqv43hudPksfF+mqXvdFLvLEpx9qs3/18R9wAHX/aQetXhMRGlVstmKpFuJdvrfTfhd8MnsfDdu7yw/udPimcyPc3cz4Tex5bLN8x6hQT2qXwzpQ0XQ7XTTJ500aFp5sczTMS0kh92cs341B8UImvNB0fxlpBOoLokw1RIY23LdW7RsshXHVxG5dPcY/irTs7m3vbKC9tJlmt7iNZYpF6OjAEEexBrfNZS91W0JoJfMW6t7e6tZbW6hjngmQxyxSLlXUjBBHpj+tcPDa6pPbSeEVuUXxL4cxe+G7qbAF/Z/d8pievy5hk9P3b9SK72sLxfp2oXFta6lobImtaXN9psg2As/GHgY9lkXK57Ha3auLCV/Zy5ZfCzSpBvVFLTtTfWobfxFpNtORNZTWzwkhJbafOGRwSMFWBB9xnvUeiWOuNb2NvqUU7Pb332h5ZZQ4CbMbRkk9aqw6vYWt/ZeNNOiMXh7xQ6R6kGBVrHUB+7V5B0XcR5L5xh1Q85ru4opJW2IpYitsQqlGXs47dPQ7KWO/dcvKr9+vX/M5HxK7eG9fTxUFaXSLtFsfEFvgsPIORHcAeqFtrHvGxz90U7wrFP4c1qfwXcyPLaQxC50O5Y7vMs8gGIsfvPEcD1KFD612dxZWa27xX2JhIhV4eoZSMEH2IzXm8Ok3s8B8GrMY9Y8PMNS8LajMSfOt8lPJkPcqD5L+qujda3p03VpexqNcy2PObtLmR0ng1G1L4m6/qfmB4NKs4NMhx0WV/38/44MA/D2q78atXj0r4Z6uTdJay3qLp8MrHASS4YRBiT0A35z6A0/4PWN1beD/t+pWMthqWrXk+o3ltK2WheVziMnvtQIv4VF8QNXvE1Sx8OWXh3Tdc+2209zcRahceXEscZRQD8jjLNJgZGODXpQiqNFJvYyfvSJ9MgtrbTLa3sWV7WCFYomQ5Uqq4GD9BWJLJA/xCOp3lwBp3hnR5byUFvlWWbI3E9iIon/77rlJLfwpprrPqHhrxB8OLjd8t9pUu+xDddz+Vui2/9dY149quaz4furb4Za7cQarJ4vHiG/gbUb/ToF3mxXy0cRxxkhysSMML1Ltgdq4MPheWr7TmujaU+aNmi74as/HFl4csdSsfEX2y8ukN1eafrCmSBzLlzGjr88WN20feUAfdqla/8I/BfSSXEeofDTWZSBL5ciHTLpz3BwYHJx1IST9K7jR9Q0/VtNh1HTLqG5spF/dyRNkEf3fYjoQeRz06VPcxRXMElvcRRzQSKVeKRQyMp7EHgj61yLHzV1VXMuxXs0/hZzUmt+JPD7Rp4s0UXNm20Jq+io88BHrJCMyRD3G9fcViWzaX4gi8beG9GmtrxbyCPXdNlt5VZftIwGxg8MJoY2I9ZOetbVr4XvNAlEvgjWn0ePcC+m3CG4sHHosZIMP/AGzZR7Gqlvqnh7RvGK+IvFvhJfDmsbWg/tq0JksblGAz5siAbeQP9coxjhj1rrwjw7nzU3byM58yVmdL4d1SDXNA0/WrXIhvrZLhARyNyg4PuDkfhVbxnp9xqnhe/tLMD7b5Xm2ZPa4jIeI/g6rWPbR6x4PgmNrpkniLwzcXU95bXWluJJrWOVzJsMX/AC0QMzYaMk4x8vet/QNc0nXbU3Wj6hDdohAlCHDwt/ddD8yN7MAa8+tQnQne2iZtCakkjBh1mO78S+GvE8FuqWnivSxb3BB/1d3CDJHG3+1hrhPXKAV1/T1rz250i7/sbxb4asYFNzpV5F4k0Fd2AxZ2lMf085JVP+zIK39Y8STPo+lt4fgS71bXFT+zYZDhVDKGaaTv5cakM2PZRywrpxdL2s4ziviJpysrdil4p08eMPE9j4atU2x6ZMl/qOoxNiWzIIMcMTjlJXxz6Rg5+8tbnxA1e+lu7fwf4fuxBqV8nmXtyhy9hZ5w0g/6aOfkTPfLc7ajkbT/AIZeCkjjE2rapcz4RcgXGq30nXPuSM+iIvotN8J6LJpNrczX1yL3V9QmNzqN2BgTS4wAo7Igwqr2A9Sa6Kk44KhyR3M4r2k720L+jabZaPpVtpenQLBaW0YjijXsB3PqT3J5JyTnrWxL/pVkJessYw/uKpVa0x3W5Cqu4MMMPb1rzKErzcJbS/M3mra9irRV6VLGBmWRnkbPQcYpo/s5xgrLGexzmj6vZ2clcSqeRheItJh1vR5tOmkeAvtaKeP79vKpDJKv+0rAEfSuSl1LVbm0Hiz7K/8Awkvh0ix8S2ECk/bLX73mxL3OCJoz7unXOPSjYrIube4Rz/dPBrk/GFrqXh3UofGunW81w9jCY9TtIhuN1ZbtxKj/AJ6RnLr6jev8WR2YSE6d6c17rIqNPVPVHUaHNb3SpfQSLLC0IljdeVZSMqR7Ec/jUEjF3ZicknNcv4bkj8LauNBtXSXw7rateaFcBvliLYeS19xhjIn+yWXGEFbmt6rpuj6e+oapeQ2lunVpDjccZ2qOrNwcKMk9qwxNN07Ulvr89SqbveTLR6VkeIvEGjaQptb+Uz3UqfJp1vGZ7mcHjCxLliDnqePU4qnaw+MPFkYa0SbwlpbsCLi4iV9Qnj/2YjlYPYvub/ZWus8J+EdD8M28i6Ta7Z5sG5vJWMlzcsP4pJW+Zz9Tj0rehlsnaVTQmdZL4TjfBfgnUNQ8F2Fhr0N7okmlahJJobw3KfbLW0IKpG5AZQ2x2QjLfKF5yOOz8LeFNB8MRv8A2Vp6RTy8z3UjGW4nPcyStlmP1NW/EHiDR/DuntqGu6nZaZZqQvnXU6xqT9TXKeLfEviCbxS/hXQo7DT5H09b2PVLsmUOhcq3lQjAdkO3JZgBvTg5r2G4QXM+hz6vQ7ee7tYDEs9xDE0ziOIO4Uu391c9T7CuI1nxdr2o6tf6N4R0iJTYzm2u9U1JttvDJtVsRxKd8xAYf3F/2q4/xl4VstJg07xZfX15quq6bq1lczalfyb3ji85VkEagBIl2sTtRR0Gc4rpNFSSz+IvjWwkBCy3NrqEOT1SSARkj2DwNXHVxilRdSn0NI07TSY2XwjDqkkFx4v1K68SXEXIjuMJZq3qLZfkPsX3EetdIqokaxoqoiAKqqMBR6AdhQKWvCqVZ1HzTdzpjFLYy/EccbWgLOqyocqCeT7f59K52ti+0q4m1FzEP3bENuY9Kzb2B7W6aBxlgePcdjXv4CVONNU1K73sctRO/M0LDHdXjLEnmSlBgZPCj+Va1loSgBrly5P8KE4/OqVnMNHtp9V1KWOzsIoy00krYAH06ntgDk1k61MNY0ca34zluvD3hMsBDpXIvdWJI2CRV+dQ3aBcs2fmIxtrOtOrOfJTdo9yo2SvLc0j4la7uDpvgnR2124X5XuEfyrCE55Dz4IZhg/KgduOQKqTzmzuJY/FnxPtYLrP/IO0G2TfEPQ5Esp+uF+lWI9P13xFZW9te+Z4V8PIgWPRtPfZcPGPuiWZceWuAP3cWMdCx5Fb+h6PpWhWX2PRtNtdPt87jHbxhAx9Tjkn3PNck6mHo/CuaXctRm/I4V9U8IeYX/tL4qyEHHmrZ3238B5YB/KtKPUvDixJLB8R/EWllkOwatahVHUAt50I6H1I6V3HzKAzZ9h6+9NJJJyTz1561H16PWCK9k+jOStbnxlb2IvrefQfHWmbvmm0t1t7gL6hS7RSH2DKfSl0xtO8QJ9r0eZkVXCXdvMhimtHx9ySM8ocdj+GRzU2peC9Le6bU9DZvDusk5W/05FjLn0lj+5MvqrDucEHmsi8vZG/sTxw6RQ6tFqY8P64tuCI7pTKYQ2PRZCrpnJAdlzzXRTlCcZToaStsRJOOkjpvE+hR614YutF8wxNJEBBOeWhmU7o5PqrhT+Fc8uqs994X8cFQn9rRDQ9dSMfLHcqzCMse22YSx/9tVruOhrkNE0mPU9f8d+D1meDTbqO1vg8IAe1upg24pnjOYklGeMk8Vz4F+056UupVRWtI6q8uLaztnuru4htoE+/LNIEQfUngVzz+M7G5mFt4c03U/Elwwyp0+D/AEcf71w+2ID33H6VzVrD4ZutQuH0vwvrXxA1K1ungmv9bl8u0t5kba4TzQEGGBB8qM4xj0rqNTi8YaghbVPE0Wj6cqfNaaHBiUj0+0SZI+qoh+lUsJQpPlqSu+yD2kpL3UU9Qk8SxrFdeKvE/h/wRZtnFtDKtzdSewllAQH2WNj71lWQ0c6m+peF/B2t+LNWifMeqeIZ3ht4z/ejMwyOR1iiHHetLwxpfh3TdXSez0pftbAr/aF3I1xdsT6yyEtjrwDiuyGSeprSpXWFajThYUY861ZxMWsrdaz4a8brA1rBr8P9j6tAz5FpdxsxiDe4kEsWe+5a7b8/xrip9Kjur/xT4I8lYhq9uNb0uQ8BbpSokA9CsqQyf9tDXQ+E9YXX/Ddhq4haB7mENNCx+aGUZEkZ91cMv4Vjj0pxjWS3KpaXiagzkAcmuKn8QQi61nx3LardwaIjaP4fRX/4/Lt2Cy7PdpPLiB/2JOxNa/jjULiz0dLPTnZdU1WZdOsCoyUlkBzJj0jUNIfZKq6Lpel3HjDTvDNlvbRvBtusW1hkS30kfBY92SIlif704PUVrl8HGLqfJE1XdpGj4Q0caJ4fgsZCslyS095KP+W1xIS8r/i5OPbA7VrjrkdaWRSkjIeqkikrypp8z5tzdPRWMHUSml+PdB11Yji8D6Rdsv8Adf8AeQkj2dCPbzDXd39nb31nJb3ESSRyIVOQM4Ixwe1cV400iXXfCuoaXbzGC6li3W0w6xToQ8Tj6Oqmuj8D68niTwjpetpCYftlsryRHrFJ0dD7qwI/Cvdy6op0uV9DlqpxldHnHgbQ9OvtBk07UomfVNHuZNNvJlJQyPEflkPrvjKPnvuq3e+BoGJazvZE/wBmVd36itTU4V0j4qmbzdlv4isQAh73Vt1I9S0Tj/v1W7Xj47CQjWasejh8fXhFcsjzO88J61bjK26XC/8ATJsn8jzWPdWt1avsureaBs9JEK/zr2SrepxR3VtHKyLIjja6sMgmuNYCM4ScXqtT0IZ3VjJKpG6PCv1qS3uLi2k32s0kL/3o3Kn8xXpl94W0W8z/AKL5LnvCSv6dP0rkvGfheTw9oVxrfmyS2dsyG43x4McZYBpDzyFB3HAzgGsIYOve8Fd/cejDN8NUVpu3qrlTQPEeqaJpkOl2TxixgBEUDDhQWJwD1xz0zx29K6Ow8cWsh231tLB/tJ8w/wAf51zOt+H9V0a1e8v7fbaINzXCsDGB6k9hyOtZRU5IIwRwQe1E6uIpv3738yvqmDxCvBL5HrdlrGl3oH2e9hYn+Fm2t+R5q/XiprQ0/WtUsCPs95JtH8Dncv5H+mKccV/Mjkq5I/8Al3I9H8Qa7pehQJLqFwFklyLe3jUyT3DD+GOMfM7fQfXFc3rD3V3YNf8Ajq/l8LaJMCtto9pNu1G+74do8uCR/wAsocn1btWDomsf2Kt9f2dhBc+I7sMDq18zTSICc7QvGI17RoVXj6mt7wcPD8V6dVvdWm1LxBKu2S/1DCyAHqkSj5Yk/wBlOvfJ5r2KGIwlOPNfmkeLWwGKg/ejZeWpPp1lrWtacmnJaf8ACG+FkjMcOm2TeXeTp2Mjr/qQQeUQl+eWByK6XRtM0/SNPj07SbGGytYx8sUShVHqT6k9yeTVqMiRQYyCpHBHTH8qdnjaOnc+tRXxE6zvJ6GKhy6WHQyNE+6JiD6+tW9sN8pKbUuB/D2aoLa1kmG4fKndj0qbzoLU7YP3kmPvnpn2rWipqP7x+7/WxnLf3dxIrPaPMum8tOw7mmy3hCeVbKI4/bqaryyPK26RizepptZyrKK5aSsvxKULu8g71Bf3tnp9hNf6hdwWdpCheWeaQJGi+pY8CuT+JPxF0TwSsFnNFc6rrt5xYaPYL5l1ct9BnYv+0f1rmLL4e+IPHGqW2vfFa8je0iIms/Ctq2bS3bOVM7j/AF7gdf4R24rONHTmnogcukSObxh4w+JV42n/AA03aJ4cQlbvxPeW5zMOmLONvv8A/XQ8fkM9VpHg3W9H0O28NaV451SLw/DD5Jhlgjku9h6qlweUByf4SR/CRxjsYo44YkihRY4kUKiIAFUAYAAHAGOKw9e8RfZdSXQ9FsW1rX3UOLGKQIIYz/y1nc5ESemQSf4Qa3p16rfLRVv63YOK3kW3m0XwvoECzTW+naZZxpbwhmwAAMKijqzHAwoyT6VzepXFxq+mPqni26uPCnhVxsis95j1HUiQCAwX54wQDiJP3jdyPu1W1+4tPCHiDTrrxI8HiHxnfFhpccrfZdPsEzg7GfKqRk/N80r9AMcDoNH8NzJqv9veIr86zrmCsc7R+XDaKeqW8WSIx2LZLt3Paun2VPC/vKusjO8p6R2M2w0/UvEOlpp81m3hjwikYitdHtf3NzPGDwZ2XmJT/wA8kO7ruY5IrqF0zTl0n+yRp1mNN8ryfsnkr5Hl/wBzZjbj2xVxFZ22IuW7AVdCQ2WHmxJN/Cg/hrmlKriJc0nZL7vl3HZQVupxUug654Z0t00aNdb8OshSfw/qLh28s9RbyP6DOIpMqegK1naE08OneZ8OLp7/AE62/wCPzwtqUrQ3Npn+GJn+aLHOI3yjfwsBXdzzPNIWkbPpjoK4X4irZTapZw6Tb3svjXyy2mPp0gjniTPLSyMCot8/eEgKsRgAtXXSxaqS9ly3X4kyp/avY0ofHHhs6bLdzXzWksJCTWNxEyXkchziMwffZjg4AB3dRmsnWmS/0w6p8QBcaXocpAsPDcWXu9QYcjzlT5mJ/wCeC/KB98nkDW1XVFtdS0izk0jR/EnxBtbRVmuIYvLisQw+aWSQhjEhPRB8zZOBjJE+geHmtL+TXNavjq+vzqUkvXjCLFHn/VQJz5cfTIySx5Yk0ShQwbb3fYLyq+h0NIffFFIRnvX17V1Y8TUTvWZbW1vokN5M13IthnzRFJylt/e2nqE746LzjA6amPemyKrKUYBlYEEEZBHpXyuOymdNupT1W9j06GLTtF7jZ44bi3khuI0mgkQo6OAVdSMFT2IIrJ+HEyvp+qeAtdWO6k0oeSglXIu9PkBELEHrhQ0Te6e9XNLS0slXSLXcos4IwEbnbGchcE9R8hHtisXxqG0i5sPG1tuEuib/ALYqqWM1i+POT6rhZB7x47muHAV/Z1LPZnXUhzL0HeCVudJe/wDB9+8ksujOBaTSNlriyfJhcnuVAaM+8ee9ch8b0m8K6vonxW063klbR3FnrixDJm0yQ/OSO/lvtcHtya7n4mw/ZodP+IGlKbltKjLXawjcbrTpMGQLjqVwsq/7hH8VaV1BZ6pp0ltcRxXVleQFJEIDJLG64P4EE/nWmKp/V63Mlo/1FTfNHzRFcxabr2gvE5ivdNv7b7ykMssbrkEHp0IIP0NcWbrWJNFFxK0t14r8ESmO7RcB9W09l++B33oAw/6axEVnfAya68M3mr/CnVrlprjQGE+kyv8AeuNMkJ8s/VGyh+grrfGElxoN9aeNrGIyf2ajRanCi5aexYgvj3jP7wewcfxVOHmqVV05fC/16hJcy5jf0+8tdQsLfULG4S4tbiNZYZVOQ6MMgj61z3jG4m8P6ppnjKHd9msWNtqyAZ32UhGXP/XJtsn+75nrTdDlTQfFD+HRPHNpGqrJqWgTqRt2N801uMddpbzFPdHx/DXTzwxTwyW9xCssUiFJI2GQynggjuCM8VpLmpTu94/iiF26M5rw1nQvEuo+EZJd9q2dS0aQtkPbSNl4l/65SHAx/BIldQD+VeeIt0fDsunqjyeIPAM63FmIslrzTmQ7UHrvhDxkf89IgfSu70+8ttQsbe/spRLa3MSTQyD+JGGVP5GsMdTSkqkdpamtKTa5epqzf6Rp6SdXi+Un2qlVrTZFE5ib7si7SPeq80ZilaM/wnFZ1vfgqn3hHR2G0cYIZQynqD3ooFcu2xoYnw2ZtA1jUPBMw/0KMG+0VmPH2ZmxJAB/0yc4A7I6DtVLw4snhzxLqHgy4Y/ZsNf6KzcbrVm+eAe8TnGP7jpV/wAV2F5Pb2+raRbC41fSJDd2adDJhcSQ57eYhK88Z2ntT/FkK+LPBem+LPD4la/sQuqaauMO/wAv7y3b03oWjI7Ng9q96n/teHtLc5pe5PQ1aXDEgKMk9BjNR+Gp4Ne0W01myk/0K7hWaJ3GGAI6EdiOhHYitFri3txstU3N3kP9K8pYfl1qOy/E2c9bROI1bT7TQtdnttZs438K+LT9mv435SC9I2rIeyrKMKW4+dUPVqveDNX1K3F34S1iT/ib6RhWnI2m+tj/AKq5X6j5X9HVvUVp65Y2uuabdabqkf2i1u4zFMjHqp9PQ+h7ECuK8/W7y13bVuPGng//AFqKAp1mwcdVz08wLkdQsseOhr0KdVV6TpQ0a2fcya5XeR37E7ia5D4p7rTQrbXbNimr6bewGwYDO+SSRYjC3qjhtpH0PUCui0XUrLWdItNW06YTWd3Es0LgYypHp2PYjsRWX4ghl1Lxn4S0iPmFb2TUrof7Funyj/v7JGf+A+1efhYt142NJtcrPRlGM/WvO7SeXUviX4nvDg22nx2umW7DpuCmaX9ZUB/3a9AuZo7W3kuJmCxRoXdicBVAyT/OvNPhYhk8Gwaq+TNrM82qyZGCPtEjSKp+iFB+FexmdTlo8vcwoq8jqa5q68KmxuTqnhC6XQL5WLvFEn+h3ZPJE0IwCT/fXaw657HpgM8nhR196GOceg6CvDp1Z02pRZ1NKSszgG1S3t7WTx1pdnNp/wBmmNt4s0YH/j3OctchBwWUndvA/eRnPJArvUZXRZEYMjAMrL0IPQj2rm9S+z6P4+0rV33C31sf2LfR4ykjEM8DsPUEPHn/AKaAdhTPhzDNp9hqHheUSsfD989jA7nLPb4WSA/hG6r/AMAruxMVVpxrR36mUFyy5TqKRlVkZGUMrAhlIyCD1BHcU4pIBkow+oxTe9eatNTY5mTwilhJ9q8IajP4ZuRk+XaqGs5Sf+elufkP1Xa3vWPrUlrJcl/HXhmXTL5sRp4n8PbscdGkK/vYh3w4dPUmu/oGexx9K7KWNqQWuq8zN01L1OJ8P6T4qHjnQvEGneIdK8V6Asc9ncXkLrFceS4Vl8wKfLlKugOV2nlvl5re8F+DdN8DLqmtanq/2kIZRBc3RCpp1jvLrAhPRR1Y98L2UAY+haHZXfxde+0PGmppUJfWTaExrfXEy/uopVBCsUUGQkjcNyDIyQdr4y6h4XtfCJtfF1nqF3pF/dRWU5sldnjdjmMkRnf95V+7nkjgivdoNSpqSVjlle9mZvh0T+JtYfxnqdpJChQw6JayqQ9tbH70zKfuyy9T3VNo9a6j69a47RJdc/syS/8AC2u2fjzS1OFhuJUgvocdUMgGx2HpIqNxy2a1NC8V6Pq142nLJPYaqmfM06/iMFyuOpCt98f7S5B9a8PF0a3O5yWh00pRtZG7Vuz3R2k8468KP8/jVQ1cn/d6XEv99tx+n+cVlh9G5dl+JU9bIpnrRRRXPdlgCcg55HSpBPMOPMYj0Jz/ADqOuc1rUtV1HV28LeFWjXUPLD3uoSKHi0yNh8pK/wAcrDlU6Y+ZjjAbahGpKajAidkrsxNP0mC91PWvhms8htooxq2j3dud0mjTF/8AVE/wYY74weqM642rz2fhXwTa6ddprGvXTa/rwO4X1zGAsBIwRBEPlhXr0+Y55Y1seFfDumeF9IWw0uFgpYyTSu26W4lb70kjnlmJ7n2A4AFZ3ivxemnajFoej2Ems+IJ4/MjsYn2pFHnHmzSYIjTrgnlsEKDX0sKfLFOWrXU5G23odDqN7Y6fZS3l9dW9pbxDdJNNIERB3JY8CuDvPGHiDxC5t/BdgttY5KvrmpRssZ97eDhpfZm2r/vdDFB4ZubzVI9W8YXy6zfwPvtbYRbLOyOeDHEScuP+ejkt6YHFdKeRu6n+KvNxGZauNM2jR7s5yw8G6QjtcawZ/EN9IrJJd6qwnk2sMMqA/LGpHG1Atc2kk8Xg+xv3xHqPgTVTZXjOcvJpxwhYn+60DxyfWPrxXo1cve6fFb/ABDFve23/Er8XaZLpl7uOAZ4lZo/xaJ5h/wAelc+CqyqTcZu/Mh1Eo2sbHiLSYNe8P3+i3B/c31s9uzA9Ny4DD6EgiuVTV4JIvCXju4kdC8DaBrXHEM28BWk9Ns6MuTx+9B6Gtb4bz3UnhG3s74t9t0uSXTLgk8u1u5iDH/eVQ3/AAKqWvW8Ph6/1TUrrT5NS8La3Hs12xSIymF9u37UqjkqUAWRVGeFYdDRhZKMpUZ7MJ3dpo7Hv2z3+tFchpY8Q6LpdsdEUeOfDzj/AEO7tryP7XHFxtVixCT4HG8MrcDIJyTdfxJqDBltfA3i2eYD/VtaRRA/8DeQL+tYTwNaMrJXRpGpGSvc6E+5xWP4m1vStBEc98kk17P8traW0Rlubk9MRoOT7ngDqSBVG5bxtdaVNd3q6P4Is05e6vrlbqaNf721SsSHHGS7e4NY/huW1Wa6b4e2c2o3d0pS78W62GZH9BECAZgCchU2RDqCa3p4KUHz1ZWRMql9I6kmo77G9tdZ8ZRf2pr8xD6H4VtnEkduc/LJJ1DOD96dvkT+EZ5O1oeh3kmpf8JF4ouItQ11s+UEX/R7BTnMcCnkcHDSH5n74GALHhnw/aaL9oufNmvdUvCGvtRuTme4b37KoycRrhV6AVsVnXxSkvZ0lZDhT6vcUnHPArB1/Wr5NQTQPDllHqOuzJvCyEiC0jz/AK24YdB6KPmcggDAJC6/q10NUtvDmhIs2t3iF1LLujsoQcNcSjPQHAVc5c8DjcRh2duboXvhbwfqU8Fgk5/t/wAQhs3V5cY/eRxPjAfGA0g4jACKMjh4bDrl9rU2/MU5N+7EPDqNa+OBZ2PinWPEbJbyf25NM4azinyuxIgBtRwdwMak7V+9zgnuaq6Vp9jpOnQadplrFa2duu2KGNdqqP8APOfXmqXizWl0PTVljt2vb25lW2sbNCA1zM/3VHt1Zj2VWPasK0/b1fciVFcq1I/FWvDR4IraztTqOs3mUsLBOWmb+8392Jc5ZzwB6kgVgmxZr7w94HWeO+fSJxrPiK7jGEN0Szxp/vPK5k2nkJGM9RRaW17ouqXWi6Newah41voVm13Xp4i0djGc+XGiZ6Zz5cOcDl2/2un8OaLZ6Dpi2NoZZCXMs9xMd0tzK3LyyN3Zj/gOAAO2py4Wm4J++zPWo7vY0uvA/CvP4/Fn/CL+DvFvjkWZubi68Ri0giVctNFC8dvtA7kLHM31zXezzx2tvJdTsFhhUySN6KoyTXB2Mcdxpnwx0d1Iefz9fmHY/umb5h/v3Sn/AICanLmo89Tsh1neyNmzkstP8f3MdnceZp/ie0XV7EjmNpUVUm2dssjQye/zH1rpGVXVlYAgjBGO1ecmzvrTwnqOj2kU82oeB79dT0kZ+a5sWDsIR/2zM0PflFNdPqmpSXEEE9rLmzuYVliZOCykZ61VbDOtVjKnpzaihPljYoXcTW13JECDsbgj9Ks3erXUw2K3lL/snk/U1RVXZGkCMQv3jjpVvRore4vRHcbjkfKAcZIr1KsafL7SavymMW72Whm69JcQ6XZeIrWNmvPDt4LvPOXtW+S5T3/dlmA9VU9q2dKg/sbx5rWlQ7P7O1VV1mwYHILudtwo9t4STj/nqa3mt7d7Z7VolMDoUePGAykYI/EGvO4tJ8Qah4Tg0rQp1XxT4Mv2sLaWd/8AWWUyBEkb1/cuj47vBivPpzjioyprTsatOnZml/ai/wBoa748kjWW30ZH0nQIZOPtF2zBZGX13SbIgR2V+xroPBmkSaDoNvZzT/aL4s1xe3B/5b3LnfJJ9CxOPQADtWJaafBdeJdM8N2RMmieC4UDOeftWoNHhST/AHo0Yuf9uYdxXY9q58ZU5HGlD7P5mlNc15Mu6moLR3CjiRefrVOrkB87T3h/iiO5R7f5zVOubE2bU1tIKb0sHesj4dtDpfinxF4ZEh2vONYtY27Rz8ShfYTI59vMFa9cv4vm/sPXtA8Xg7IrO5+w35A5a1uSqZJ7BZfKf6Bq2wFX2dVX66BWjeJt/GKwuJfCP9safCr6jodwmp2wx8zCP/WoP96IyLjvmrlgy6hZwXliTPbXEaywyL0dGGVIP0Iro5VEqbWA2ngg8gjuK4HwNeTWdrqPhRYzajw/eGzijBzutmAeBx327GC/VDXoZjSg4qpK+hjRk9kdQlg4yZpUiH1yatWwtPLa3WQzfxYPf6Vkli3JJJ9TT7aTyp0kOTtbJ+lefSr06c7Rj5G0oNrVlp77blYII48HnjkVSvsX1pNaXuJ7eeNo5YmGVdGGCCPQg1Z1KLy7kkcKw3Cq1ZVqlRTcW9giotIxfh0g1PwTqPgvXBJcy6U8mkXDTDJuINuYZeeu6J05/vA1yOl+INNGipo2uWJ1jxVYTNp9zY2cHmXM0sZwJcfwI67H3sQo3de1dLc3D+H/AIj6Xqpdv7P1uMaVdqB8qTruktpD9cyR/V0qz8QLi60vVNPtdD/s/SL3xHK1vcau9sJJFaOPciBeAzFQ4UuSBt6HOK9Zqni6CnU6GUZzoz9x2OJ1LR00eyebxFdRWms3hDWGgaWpu50XptJ4LnPJfCovTOOaYfC/iCOxiuJrBVkZA0kMcwkaI+mRw2PUZrvPDfh3TtBE0lr5895cnddX11IZbm4b1dzzgZOFGFHYCtc9a8LF0qFSX7qNv1PWw+ZYml8UrnjM8M1u+2eKSJvR1I/nTFBbhec/5/xr2SeCG6Typ4o5UP8ACy5B/Os298CaXcxPKrNp+7qy859gD0HSuKOAqTfu6nqwzymv4isec2+o3lj8tjeSx+pV+D7Y9P5/lXQaR44vLdx/aFrFeJ7fI3+BqLUvBWo2+Ws5o7tR7bG/I/41zt5aXVm+y6t5IW/2lwPz6Vlz1qMtOh18mDxcdLP8GenW3jPS9SwjXH2Q9o5BtH59DWnFJHKgeKRXU9CpyK8YqezvLqzbda3EsJ77GxmtXjpTd6mpx1Mlgl+6dvU9gmkjhheaaRI441LO7sFVQOSST0FeT6z4+8ReNtRn8N/Ce2V4UYx33im5jP2K2GdrCD/ntIO2OMj8ayfGtvJ41aws/Euo302iQOXutNtnECXvoJWUbioPYcH9a9K8Oa94dt9PttNs4U0u3gQRwW4jCxxqOgXHAFdlLEUElJavz6f5nkVsvxFN6rTyK3w9+HeheDfNvIWuNU1y6A+3axfv5t3cHv8AOfur6KOB711k0sNvBJcTyxQwxKWkkkYKqL3JJ4A96yvEHiTS9HtoGkke7ubptlnZ2g824un/ALsajr2yxwq5ySBXNeIYdr2d74/c3M9wwbSvB+nkSGeQcjziSPOIOMk7YU6nPWuylQqYl87enc4ZyVPQvy6pqXiiGd9DvhoXhuFSbvxDcgIXXv8AZQ/ykY/5bN8o/hDdRU0cS6laPpXgW3uPDvh53JvNcZCL3Um6Exbxu5/57yZJ/hGMMNF9C1DxLeQ6j40MDwQlXs9DgYtaW7Do0pOPPccYJAVeNoz81dT35raeKp0FyUPvJUHL3pHJXdr4usbF7GZNO8daMwG6z1cJFdgf9dNpjl9tyqfVqytP/sR7rb4X8Q6n4J1Inyl0bXomNrIR2SORsfjBJ+FemW1qCgmnby48/i1VNet7DWLB9Nv7C2u7Bxh4LiISK31BFXHES5P9oSa/EXJeXumCfFWseHgLfxT4YuLIFtv9qacGvLRh/ebaPMiH+8uB6mtXTNS0/V7f7Vpt/b38JbBkt5VkAPoSOh9jXM3Ol3Xg6yl1HQPFr6PpluPMmstVzdWKoP4VLESRDthXx0wtUxZ+F9f8NTeMfHPh9PBbyS7HuYdQe1a+iP3TJt2MQ+T+7kG7k9K0dCGKivZtpLoTzOD1Rp3Wtalr95NpHg4xiOLK32uyj/RbMD7wjzxNKOeB8qkfMf4Tm6Uwnjn0X4fSyw2cjAat4rnPnXF2w4xA7DEr4yPMP7tOig9BN4w0zU9YsdLHhqHT9b8BwQKr6RpF0kL3GCOCx+SSIDjygybieSRxWhpfiTRdajk0Wwv59G1NE2LZ3FuLa7gA/uxSrhgMYBAZaKsfqkeWlHfqC/eO8maPhrT9G03T2h0VYTEZW8+VX8x5ZgdrtI5yXfIwSxJzxWpXI/DXw9rGhWd6uqatdz+bqF5KsEiQ7dslw7rJlEB3MpBIzgZ6CuuryqnxN3udK2H0Un40fjX6GfNgelN5p1FTOPNFoadncoXbWdrew3txMIZZcWaEnh2Zsqv1yMD/AHj61cZVZWVlV1OQVYZGDVbU7GLUbJ7OYsqsyuGXGUZWDKwz0IIBqeGWOeITRSJIjZwyHIPJz+tfntRcsmuzPoYu6TMf4Zs2kXGo+Bbp1lgsh9o0pXO5pLCQ4CHPXy33R/7uz1ql4PSXQNWvvA128jfYR9q0p3bLS2Dt8oz6xNmP6CM96s6uqx+P/Bl2oAlN5c2xcdTG1rIxXPoWjQ49VFaHxXtbqPTbbxVpULzX2hO07QIuXubUjE8I9yoDD/aRa9pR+tYbzV/wMG+SZ538dtNv9Jk0j4o6BAZNU8Muft0SA5u9Nb/XxnHXb98emCa9K068stV0y31CxljurK7hWWGQYZZEcZB9wQenuaIZbPVNNWaF47qyvINysDlZY3X+RBry/wCCclx4R8T678JdQeSS30sf2hoE0jZaTT5GP7v3Mb5U/WvJS56bj1j+X/AZts/Jm5eWUGi6XL4f8RaZeXPhe3cz6VqemqzXOlcnCEJ+8UJkhZEBGz5WGOr9IutTulRvDPxR8K67aY+SPU7cC4A/2mhkXn6xiu66d6ytZ8N+HNakEmseH9K1CQDh7m0SRvzIzXXSzFJLnjciVDszKs9H8U/8JvpPiK+1bwpbpZpJBd/ZpZS1zbuM7PmO0bXVWBOcfN/eNZktj/wj81zZ6V8UfCmh6KZ3uLa2ureOaW3VzuaNWaZRs3Fio28A47CtQfDj4eq25fBHh8H1+wR/4Vqab4b8Oaa27TvD+kWbf3oLKND+YGa6JYmiqS5YXj/WhEYSb3OHuNe8KzMRN8ZfEVzIh+YaTYR7fw8u3b+ZqObU/CQdZG+KHxIiY/xy2Mu38d1rivUtx7Ub3z94n6mudZhG1owVjT2T7nDaHd6tqRMvgv4g6F4sSNSWsNRhWC5I/wCukWCp/wB6Iium8L63a6lc3Gn6pBPpOsWiLJc6bMys4Vjw6MuRJGSMBlP1APFQ+JPDei+IEU6nZq9xFzBdxMY7i3b+9HKvzIfoa5yaDVNSE9hNdx3Pjbwr/pel3RXa2o2T5GyQDAO8Bo3xwHVX4yK1pexxN7QtJfcRJTh10PRp7zA226CJB1x1Ncn4PuG8NeN7rw1cMw0zWmkvtJYkkR3HW5t/YHiVR/tSY6Vp6Dq1lrmjWurae7NbXMYdA4wydirDsykEEdiCKqeMNIl1fRTHZkJqdtKt5p0jHGy5j5jJP90nKn1ViO9c1HF1IVry22LlTi46FWCFfCvji40ESFNK1wyX+mQ7cJDcDm5hHYZyJQPVpPSujrKuYYviT8PLW/sW/s7Uo3W5ti4y1jfQsQUcDqFcNGw7qW9ayZfHFnYhY9a0bxFYXAVfOP8AY1xLCHxztkRGDD0Nb4/DSc+eCvcmjNWszq653xfbX9pNaeKtDg8/U9LJ823UDde2h/1sGfXgOuf4kHrUcHxA8EyrlvE+m25/u3cn2dvylCmtjTtX0nUQDp2rWF3np5Fyj/yNefD2lKalbbyNbxlpc5vTL3T9H1y1utKkSXwp4sP2rTp0J2Q3rAs8WP4FlALj/bDjqwra8JGa/wDiprVwR/oul6Zb2cR7ebMzSyfjtEP51hz6VZ2ep3fgvU4Xi8P+Jne40+YE5s9Rz5jIv93JAmT0ZXA6gV0nwg0PXtF0XUJvFMltJreo6nPdXT22fLYfLHGy56ApGhx2zivboUY1Kqrx2f5nLJ2jylv4uXi2ngDVEMmx7yMWMR7752EK4/F/0q/bafYpax2lgwhjgRY44iMBVUYAH4CsH4nj7f4i8I6I0ZaE376lOQeAttGSmf8Atq8Z/CtVmyfl4A6VjmFZKSjJXRpRi2rokuIZoQA6EAdPSofoDVqG+mjAUnzF7q3Ncn4nmk8Sa1L4Z0q6bTrG2h87Xr+KUK0ETL8sEbfwSOMsW/gQZxllI4aeHjWlam9ezNXKUfiRn61czeM5V0fwxDHPDYahDLeaxMcWtpJBIkhWM9ZZPlwQvyrk7mBGCuqXngPX9evtSsNH1nxTcErDcNp8ziyLR5AG5pEhdgOCQWPAFU444fFGkRQy2n9leBLcCPTtLiUxvqSr0klHUQntF1b7zcHFdLo8Om6fa3N3pkbQWm3e1pCmUjZRyUQDgkY4HBx0yTnslVWGp8tNXV9+hkk5yu2c/FZaCCxuvhJq9gP4ZLG7gL/+Q51b8s1X0xrFtUfT/CXj7UtP1PIP9i+KIpJA/shl2y/ijuPau8tbiC6to7m1mSaGVQ0ciHKsp6EHuKr61pOma1ZNZavYW19bHBEc8YYA+o7gj1GDWCx6l7tSKsV7PqmYy+KJtLmhs/Gmlv4duZ5fKhnMomspm7BZwAFJ7LIEJ7ZrS8U6t/YugT6gsaT3B2xWcBb/AF9w52xRD/ecqM+hJrFn0/XvD2nNZ6csvi3QGVkudG1OUSXHlntDK/38c/JKTnHDCpfAvhfQdUudL8QaNrl9d+H7GSWSy0m5XIsbrlCpLfOvljeqxN9wk44AA0hhKNdqVJ6dUS6sor3jQtTH8Nfhu1xc/wCn6tI/mTbW+fUNRnPCgn+85CjP3UA7LXI6H4ZuoDrHgLVNSupZPElidUtr12L/AGfUkI84oT0w5hkUDptOOldJezx+KviC8imRtO8MOYox/wAs5r91+dvfykIX2Z29Kb8Q2urLRofEVjva60G4XUAijJlhUFZ48dy0TPj3Aroq4tQrxpx26kqF4uRn6LpWmeLdDt9elt7jRtfdTDe3Wnym3uY7mNtkisy/fAdWwHDDBqTUotc8qOz8YaDY+ONLjYtDeW0CRX1txwxjYgMf9qJlP+zVuxkstN+IN7b2bFrLxLarrVo45RpFCxzbT7qYX98sa1JdYtY9ebRWSY3S2DX52rlfKV9hGfXNckqtbD1XCOqLUYyVzlvDsl9MssvgLxIviC3gZhcaDrrvHewMP4VmceYnsJVYf7WOnRN4z0ybU4NI1WG60DUmQeXaaigj8w9xHICY5Of7jE+1Un0vw5430jTfEElnKks9sk1lexsbe8gRhuG2RCGXqDjJHPIqDWbfxNb2L2OoWNj490JkCyWd7HHFegD+IMQIpT9Qh9ya0VShVTi1yti5Zx1OtwfSkrhPDiW04ktPh/4qltLyJyz+HPEKuWhA6om7E0a9gwMiDsDVrUfG91pUZs9X8KatZ69L+7sbBV86G+lJwqx3CApjOCd20qMkjiuWpgKsXpqmaRqpml4m1O+e8h8M+Htra9fRl1ZkDJZQ5w1xIDwQOdq9XbAxgEjrfCHh7TfDejLp9isjEsZJ7idt01zKfvSyseWc+v4DgYql4E8Nf8I7ZT3d9MLvWtRYTand/wB+THCL6RIPlVew56kmq3xA8TXGnyWuiaDHHceIdRDfZ1kGY7WJcb7mXH8C5HHVmIUdyPZw9CGGp6/M55yc3oV/G3ia/fUG8KeFJIn11kV7q4kXdFpkLZ/euOjSHHyR5Gep+UZLfDGi2fh+1aOyaaSeV/Murud9891JjHmSOfvH9AOAAOKb4Y0O00HTmtbZpJpZZGmurqZt011M33pHbuxx+AwBgCtUAk4AzXkYrGSrS93ZG8KSitS8kkV2ojm+Sb+GQDr9aBY+SN9zMEXPAHU0uFsYlcqDcOOAeiio4r1mzHcAyxnrnqKt+zVlW+P8PmRr9nYc11DGP9FgQEd2GTXKfEYy3GnaZqDSHzNN1mxu0xxx56xuPxSRxXUzWu1RLbt5kX5kVyHitX1TxD4c8N28m0XF8uoXq+ltbEP+TS+Uv4miMqzrRV7a/Ip8vK2P0WF7P4ieNbXjyZp7S+RewMkGxv1hJ/Guh6c9PeuY8EzDVtU8R+KVctDqmomG1J6GC2HkqR9WWVgfRhW/qV9aabp11qN9KsNrawtNNI3REUEk/lXPi3zV5W7lU9II5W30azh+J1mdFWXRrTToJNT1uS0mMME+4MsUckYOxiSHkLbc4jHPzUzSLfxJ4ssW16+8WeIdGt7+Vp7TTrJoYhDbE4iDMYy+5lAc8jBbGBioYdFu9U+Hd9p11rVnonijxiftskV0+WEGUUW6qGDbVhCxkqeC7HvWlLrniDQQU8TeD7yK2jUD7do5N7bnoP8AVqBKg/4AcY616dWFenRjGnq+plFwlJtk9r4K8PqY31CC41qZGDCbV7l7x1OeCBISq/gBXN6b8SPteq6fpItiL2fxFcaXMPscwiEMbTAMspGwuRGvGSOTx6dnoWv6Jr0RfR9VtL3aMukUg3p/vIfmU+xAqtB4W0yKC1iT7RttdVl1WLMn/LeQyM2eOVzK/H054ryXNtv2ptbsbg5/Gs3xNrFvoOhT6rco0qoVSGFPv3ErHbHGv+0zlVH1rTVR1b7vQe5rn722XVfiHpEd26DT9FtJNWmRhw0xJjhY+yjzmHuAe1VhqXtKqiE5csbow2sr6xj/AOETtZpf+Ep11Be+JNTifD2VuSQEjcdCOYolH3QGfsc9jpen2Wl6fBp+nWsVraW67YooxhVH+PUk9T1PNYfw8t5JNJm8R3jB9R1+X+0J3xjEbD9xGPZItg+u4966atMbX9pLkjshUo2VwFcVc6rZQ6xr/je5zdW/huP+ytNgxlWvpNvmFR/eYvDCD2+f1NdlLIsMTzN92NSx+gGa868PwzXfhj4a2j7P+JrPP4j1AYx5j7TMpI/66zxn/gI9K0wKS5qnZE1dlE6HwnDa+HoW0W8upLvW3tW1XVLny+bhy22SQn6jaq9lVR0Fbei6la6xo9nq1izPaXkCXELMu0lHGRkHpxXPeJ/BsGveJ31O+2yQDSXs4kE8kbLK0m7cdhGVx69+1avgnSptC8G6LolzJHLPYWMNtI8edrMiBSRnnHFc1SUZrmvqzSKadij8U5jH8PdZhV9kl5ALGIj/AJ6TssK/q4pY4YG+Kl1awx4i0DQbWxiPZTM7Ow/75iio8ZxxX2seE9EkLf6XrkUxA7rbo9xz7bo0H40eDJv7Q1rxbq+1Q1zrktsrA9Y7dEgX/wAeV/1rpp+7hG+7IesxPEcx0LxbofijcfsTv/ZWpr/B5MzDypG/3JQo9lkaoPCNnHp9zqfg2+Ekh0W58yyLty9lNlocf7K4eL/tmPaqGo+KvDHibUtQ8EXUtw1ve2iwZ+w3CsZJGdCMlMKBgENwM9+KjfWY103w1461JfJurKV/DuvuxwIgX2eY+eNomRGBP8MpNaUuaeHcPtR1Qp6Tv0O7NvD9maDy1WNgRgDiuYFrPbvJNIyW8dudzzzOEjQDuWPAHvSx+JdT8QObfwLpI1GPJVtWuyYrCMj+4cb5/byxtP8AeFY2or4fk1UW+ozXfxJ8QW4GdNtwi6daOD951z5UZH/TRnf0FVhIVoRblon3InJSZuReJr/XogPBGjvrClth1Cdjb2MZ7kORulA/6ZqQcYyKqeEdS8PaD45nTU/F7a54n1UQ2V0bS1KWdsVLmKI7AVjYlmA3uWJOPars2j+IfEEAXxZrBtrUtxpWjSNDDs/uSTYEknuF2A+lSa74VsLrwVceHNJtbbTkVA9isEYjSCdGDxOAOmHVTn604V6GHklBXfcqUJyWrI/h/i3t9Y0eaLy7/T9WuVvGP3pzI5ljnP8Avxuhz6ggfdrpq4mPU86z4Y8bOiwReJLRNJ1ZAceXeJuaIfg/nxH6r6V21cWOp8lV9nqXTleJY06QR3K5+6flP4028j8m4dMcA8fSoauXp8+3hnX7wG16mD56Tj1QbSKdU9b0+HVtHvdLuFBju4HhYEdNwxn8Dg/hWLd+M9Ne9fTtAt7rxLqaA7rfSwHWM5x+8mJEcf0LZ9jVm08PeMtbV21zV4PD9rIoC2ek4luAD133DrgH/cQY7N3rSjgq1Rp2HKrGOjNv4X6xca54PtJ9R2jU7YGz1GMH7lzESkn5ldw9iKwfH7w+GfHml+KZpYbXTdShOlalPJJtRHBL2zsTwBkypk/3xXReFrHwx4VkXw3pc0EF1cFrpoZboyXNw2AHlbexdz0yx9q2dVSSTTbkw28NzL5TGOGX7rsAdqn2JxXvzh7SnyyORSs7o5i01bSL4FrHVdPujjJEFykn/oJNXNrYyFOPpXmGmPD4g0Oy1qT4KeFbz7VHukNtdwLJE3KujCSJPmBBUjParC6T4a+ygzfDPxjoWOD/AGVfn5QMYIWCfkemB2rxZYKk3pUR0qo92j1Rx52nKx5eE4JPcVRrzWz1TwhpzNt8W/E/RA3G29s7mVP/ACNBIPxzWomtaHJgWfxn0xGPCpqENqGz7qPLP6VrWwMqlnFq5EKiVzovFujpr/hu90lnMbzR5gkU4MUyndFID6q4VvwqK+aT4i/CaO8sVNnqxjW4tdww1rfwOcr7YkRkPsT61nWsPji7JbR/GPgbWoj0H2WRD+cczj9K1fhtofijQ9Y159bj0iOz1GdLyKOxuJZNk5XbMcOikK21Wxk/Nu9eN8Fh6tK8Z7MirNS2JfDOrQ674fstYhQxrcxBmjPWJ+jxt/tKwZT7ita3t5Z2+Rfl7seBXPeH47TRfH/iDw6YpI7e5VdatFHQmVik6+37xQ2P+mhrpbi7dl8qMCOP+6v8q8+phoUZvnenZGym5L3SUSW9oMR4nm6EnoKqTyyTNukfce3tTKKwqVnJcq0RUYJAfemSRRzJ5ckayKf4WGc1S8Q63pPh3R7jWNc1C30+xt13SzzuFVfb3PoBkmvK4b7xn8YQ/wDZct/4P8BN8pu9nl6lqq5P+qz/AKiI4xu+8eg9lTo88bvRdynLlem4zxv4i07VtZm8KfDLR4te8SQMBeSpIY7DT1z96aQfKW7bF5/LFdFP4J1eK3jZZba4l2gyrGSg3Y527uoz0zg11vhHwzoPhHQ4dF8O6bBp9jCOI4hyx7sxPLMe5PNXdY1Kw0fT5dQ1S7itLWL78srYGewHqT2A5PasqtGnO0acfn1O2hj8RR+1955VfadfWLbbu1li9yvH59Kq12Wqzz6vpE2qeMLq48JeEiAsdqXMeoahk8BsZaMNwBEn7w9Dt6VHp/h+fxBqH9qT6Ynh3SVjKWlgqn7VKO0kxJxHxyIwCw/iPYZ1spcIc7kl5M9Kjn0ZO1SL+Ry1lcXFjeLd2kzwXCKVWRDhgDjI+hwOO+BWj4a1ddI1C5v5bNL28uifPvJnLXDjOQm85IQdlGAPStXUvBN5ES1jcJcL2R/lbH16Vzl7Y3lk227tZoecZZeD9D0NcPNXpaXdjv8A9jxa2Tf4nomn+LNGugoeZ7Z2/hkXAz9eldTb/ZoYVnaSO4LjKKhDL9c14VVmyvryxfdaXMsPOTtbAP1HQ1vQx3s3qrs4q+SRl/Dlb1PZbieSdt0nHoOwrE8Q69aaM1vbtHcXmo3ZK2dhbJvmuGAycDoqju7EKO5rjX8aa4tjNHCtm1yyERSyodqt2LAEZHsCKfpd+lnOIvDEwOv6qM6n4g1oIzQopB2JGMA9TsjXCLyTk9fRw06VeXNUn9+55GIwOIw60jdd0Wb1VstTtbzxfD/b/imdDNpPhi1YPbWWCMO5PylgcZnk4B+4M9dnSPD97c6kviDxddRaprIOYI0T/RdPHPywK3O7BwZD8zew+UXvDeg6fosM0lq0lzdXjebd307b57t/7zt3x2UYVRwABWqK6K+MbXJS0icUKVtWc9feDtHkle60trrw/fvJ5jXeky/Z3dvV1HySf8DVqz9Uh8QOIrXxd4c0nxzp6OTHeQRR297bj+95bnaze8bof9muyorKljKtN73QSpRZwOhFZr6a18BeMnkuYnJm8PeJVk81AO0bOBMg7Bv3i9K1rjxcNGij/wCEy0e88OSMdvnP/pFmT7TxjCj/AK6BD7UvxDbwv/Z1uniSwGozSSbdPtoojJdyS9vI2/MGHdgRjqSBWl8KNH8UaZp103iTULl7e4YfYtMuZxdyWUePuyXGMyMfTJC9AT1r0KVKnjFzOHKzNylT6mxRSUV9ceILRSUUAN7+lU9NtLawluLaCRR50z3Qh3D5N5G/A9C5J+rGrx6VQnsIn1q01TzNk0MMtvz0dHKnH4FAfzr4zNsOqNZ9pao9jCVOeGvQyfFMgj8W+Buvza269exs7infDvxdqmo+MfE/hzXNhMGoXL6TKiYEtrG4R429XRiD7rIvvVfxoB/wkvgSTkbfES/ra3A/rWRPa37Ra/q2io0mr6H4muru0iBwLgFE8yBj6SIzAejbT2rfB1vZUIt9WyqkbyZs+HII/DXifUfBu5ltju1LR1K4VbZmAkhU+kch4HZZEHaua+POlapb6dpfxA8NwmXWvCk5ujEo5urMjFxB9NvzAeq+tdp4xjj8V+DdM8X+GWE19p6rqmmtgjzUKESQMB/fQsuOzBT1Wr2k39lq2k2upWMqXNndwrLG3BDowz0/Qj6iufGU/YVVUjsyqcueHKReH9Wsde0Kw1zS5vOsL+3S4gfoSjDI/HnBFX68m+FVxJ4J+Ies/Cu8wunvv1bwyzEkNbOxMtuP+ubE4HoTV74eatrGj/EnxH4B8SahLeCRjq+g3Vw3zz2sjHzIc/xGJjjjoD6YrinQtdx2tden/ANYy2uel0UUVEKkqb0HOPMFFFFazhGceaH3GabjpIK57xjp14RaeINEX/idaQxmgUf8vMX/AC1tj6h1HHowU9q6GisqdR05KSNHG6scONT07Q9Sh8SaPHfXnhjxWBcQxWdm8zQX55b5FBZfNHUHAEiHOC1O12TVJrE6l4y1b/hDfD5fbHY20u/Ur3nhTImdhYf8s4gz/wC0OlaehTDwn4yfSTMYtI8RySTWmUyttqBG6RAemJRlwDxvV/72Kyvh7p9rJqmpXmuede+LtOuZLa9urw73RTyjwL0ihdCGUKB3BJINexUlRUfrPLdnMlO/Lc0vCfiaPRtZsNBh8Gf8I54cv3eKwuJZEWSW6I34kjGShkAcgsxZmU5AJFTePLvxhp/jbTE03xBb6fo+pwNbx+bYpOI71fmVTyrYdA2Pm6pj+IVd8U6NB4g0O40u4keFpArQzp9+3mU7o5FP95XAI/EVFZtH8RvhzLp+oubPVY38i5ZF2vZ38DDEij2dVdfVWHrWuFxLxEXHaQpw5WVJG+IjRmHUJvBetRdknsp4C347pB+lYd5YzNMX1D4I+Eb9v+elneQb8ev7yFP510ngrWp9Y0UnUI0g1Wzla01KBT/qriPhsf7LcOvqrCts5FcDxteDalqaqlF6nn19Z+DItOa61j4Z6/pUNoy3TNbXCvHCY/nEgEE/8JGenavZISskaTJnDqGGRjg815t8UWf/AIQLVIo2CtcrHagn/prKkZ/HDV6Ywwu0cDpXpYGvKtByasY1YqL0OF8eaT4lj8VWnijQobTVVtrFrR9Lmk8mQhpAzSRSH5QxCqCrAA7R8wqHSPE+l6hqL6U/2jT9VjUM1hfRGGfHqoPEg/2kLCsq18SeOpvEXiK801dM1XS9P1WSyTTZV8icpHHHuMcwJUtvL8OMdPmFbK6p4I+IMJ0XWrHy7+Bgx07U4jBdQv2aM9SeOHiYj3rPEYajiZNKXvIqMpQXkS+KNUbRPD19qi25uJIIiYYM4M0pICJ/wJyq/jXJXGgzRW2m+A7iXzVmT+1/Ft5u5u2Y8Qseu2RwR7RQ7ehrel8A6uNV0SBPFM99oNhfJeSW1/HvumaMExL5wxvUPtJDgt8o+asTw5qEWoa14pjubg2ev3mqSB7K8Bik+zQ/uoNgbG5Si79y5GZD3zWVOhLDUnd6vqDkpyLl9cG5m3Y2xLxGgGAi9gB24pLO5ltJRJCxGOozwRTZ4pIJCkqMjD1Hao69NQg4cq1Rk3rc3Evrey07z9O00vCJi91DB9+MHJZ1QfeOcEgYJySMng61vNHcW8dxC4eKRA6MOjKRkGuStZ5baUSxNhh+RHpWwuoX01zbT2Uazw7hHdW3AdMniVCeoGeVPYZHI58PF4J0nzR2OmFTm0e4zxrqtxpmkLHpsazaxfyiz0uE9HuHBwxH91AGdvZTU+suvgL4e2mlaXKJtWm22Ni7pk3F7LnMrjv826Vj6BqreCVHiTxhe+KHjV9O0syadpBK8vJnFzOO2MgRqR2R+zVVsJm8VeN7vxLJn+zdIaXTdIXBAd84ubj3yy+Wp9Fc/wAVdVGKwuHc3uyG/aTsa3hnR7fQdCtdJtmaQQr+8lb700hOXkY92ZiWJ9WrRO0jDKGXGCD0I7ilorxXJyd+50JaWPNzZ3lh4PurG3jkm1DwJqQvNOAfLXOnOCdme48lpYwPWJa2tb8I6d4k8Rxa9cx2t5aNoz2cEci5+aRw4kHttqzq040b4heHdUXc8erM+i3duOd6lWlifb32MrgnsshJ4rLt9Nn8I6d/ZOsfE3StM0qz3R2Spbob0QgnYrtKzBmVcLxHnivXcJYmnCpDfZnMpKLaOh8I6W3hzwXpOk3VxE506xit5JgMI2xQCRnoOKpTeOvDAv8A+z7PUG1a86GDS7d7xh7ExBgv4kVyyW3hO/JlsfCni7x/Izgi41qRo7UH1AnKJj3SM11en/8ACduq28UnhvwxpyriO10+1a5lQem5tkY/BCKxlhaMNas/uNOeT+FFHXbDXvFEkMafDq38qL5odQ1q8S3eAn+KNYd8qkfVD9K6b4ZeH/E3h7Sp7TxN4rfxBI0u6AtAVNun9zezM8n1c5+tcGfCreLviEmm3HiHxDqllpLJc6xLPfFYGl4aK0SOILHzjfICpIXaP4+PamkSKNmlYIqjcxPAA9T6V6uFhThD3Fp5mE276kd7dW9ssfn3EERkcRx+bIFDueijPU+1eQ6Hf3nhOW/v/iJZ3FjqV/dHzdVTM9j5YJ8qNHUEwRqvGHC8liSSc1bj0+2+Il9Lr/iCxjuNBQvDolhOuVaM8NdsP774+Q9VTnq1X49J8TaDbeX4W1sXlrvy2m647zx7e6xzj94n/At4HpXNXxNCpelJ2LjTa95HRW8sU9vHcQSRzQyAMkkbhlYH0I4NaFjHHHEbqYZC8ID3NeWWK+HbfUWjs/7Q+G2uTAn7HOFbTLpyeqjJhY57oUkx1FdDfeJPEGgwpH4z0X/REX5dX0hHntWz0MkfMkXvwyj+/XIsG6T9pF81tjR1L2jsdPNI8shdzliabUFheWl9ax3VjdQ3VvIMxywyB0YexHWp682V7vmNkS280kL5jbGeo7GuN0dZNXsfEnik6nbaPe+IA2maDPcuNkcKBxE6jIyZJDJLgckbfSrHj2e6ubaz8L6bK0eo69KbVZE+9BbgZuJgexWPIB/vMlZo0fR/FfiO4trnT7a68MeGoP7H061lTfFJOFAnfB4OwKkansfMxXqYKbpUnUnt0OeouZ8qLVpqj+DdCtLHxPosmjWtoi2yXdruubPaowrF1G6MHqTIo789CXa61j4s1nRfC1rdJc2VyRqd+0LB45bOIjahIONskpRcdwrjpUkWk6/4btZP+ET8Qk2qfObDW3e5t1XuEl/1sQ+pcD0qtYL4PXwC+qSwWfw/uvGFsYnlidEcMyttYNjbnaxYHA+9zzWtCjQrT9pB7ClKcVysZpVlpXjrUNU8UaxpVjqFhczC10j7RCsmLSHI8xdw+XfIZGBHbZ7VeTwvqVlcibwp4q1XS3I2ra3Dm9s/+/cp3KMf3HWq2mjxZ4c0q1gGj2HiXRoY1jt7vQGEckcSgBcwOxDYAH3HP+7W/wCEPFPh7Wp3NpqMYuIgd1pcKYLhG9GicBx+VZTjiFW5tkP3OQ5vVrW6l1MHxn8PdO1qZFx/bOhOFuAMf3HKzKf9x3qroMtvPdm38HfEKWSZZCJNH8TwuZSf7qM4Scemf3g/r37ZZmdyRk5OO5rO17R9I162W21vS7TUYFOVS4iDhD6rnkH3GDU/X1J2nG6K9k1ZxMx9d13TYpG8UeENQtEi+9daawvoCvdsIBKo+sf41yN34msdY0X4saxo96t3BbeH4LaKWMkbW8m4ZlweVYGTkHB9q62z8O6joyyf8I14p1WxQjKWl43261U9gFk/eKvsrj6Vl+ItQ1nVfAHxE0PxBYaYmqWmhtMbnT94S6jeKbYSrjcpBiYYyw54NdGGWHc+anuRPmSSkdbpMAtdKs7Vfuw28ca/RVAH8qtVW0qYXGl2lwDkSwI4P1UGrNeNPdnSRXUfnWs0IPMkbJ+YxXnvhy8az8M/DLVblfLhtbWXw/fOxwLecqkahvT97b7Pqw9a9HrhvEETaDe3Vivh9fEegeJZmN5pEZUXCXBXLzR7iEKEICwLKVbDA5OD24KpD3qcvtGVWOzR3J4Y0VheArbVLPwjp9trPnfbUVtyzT+dIiF2MaPJ/GyoVUt3IJ963CcdeK4ZLlk49jVNmMtst38VdBdm407Tb25x23O0MYP5b6peBZbOx8BWup3U0Nrbz+dfzzSsEQedK8hJJ4H3xVrTWGofEDXLOyuU+0Q6FFbmQAsLeV5ZjhsfxY2NtyDj0zmuOsdP8N6XPZaTCuo/EfXtLhigjiZgmnWLRgKrNx5MbDHfzJfSvXWH58NC7supz89puxvxavqWu3jX3gfRXvvtES276tfu9vZKikkFFI8yblifkG0/3hS+A5vCdvruq+HLrxJH4m1rWpvO1EC1zZedHGB5ahQY1bYgOwszkLk5xU9xoeueIo1/4TPWjJBncdL0pnt7Qj+5I+fMl9wSqnutHjHRTF4SjXw3ZQ293osiX+lW8KiNPNi5EeBwA67kI/26VLE0KElGnr5icJSWpnaNFqvjZ7qbxHqs9lbWF7NZSaDpkjQQxlDt2zSDDzZXawwVQhh8prr9MsbHS7JLHTLO2srVPuw28QjQfgK5u01SzHjSw1aw8v8AsfxjYJcwyg9byJBwf9poSPxhNdYOnpXNjnNVWm/Q0pJWOb8a+Kn8OXGn28WkyalJeJcSkLcpCI44EDyMS/BODwOM+tZZ+I9rLZy6xp2i397oFoqm/wBQRkQ2+UV2xEx3PsV1L46c4yQa1/FXhLS/Ems6NfatBBdwaWZ2FtPCJEkaRVAJz027c981y3jPTtN0t9T0tvErW2neIJ2lvNItrL7TfSs6hZFg2HcquFGcqcZOCM8ZUlCUUktRu6dzROmtJceKfBcLR/8AEziOv6AzNkLchgXC56BZxHJ9JTW1pvi3SJ/B9n4l1K9tdNt54d032iUIIpQcSR5PVlYMuBzkcZqrp+j+KvEHiXQdcm0u28NWGkTO8STt517cRtGUMZVTsiRgVONzNlRwMVvQeDPBXh/U77xTJpVslx5kl5Jc3BaUW5b5pGiVsiPJyx2AZJJ5Jr1fqbr04+00a/Iw9oot2MeHXNc1yGN/CPh2eeCUcahqoa0tlHZlQjzZPXhQD/e5q7Z+BZboG48a+IbvWgFy9pETaaeg6n90rZfp1kZvoKpjx7rHii3WbwHo6GxmX93rGrZjtm5xlIR+9k/HYPeo7vwiutSLN4w1W88QYUZtHxDY5/690OG5/wCehfoPSpvhsLtqxvnmXbbxx4YtYX0fwPpba01n8v2fSIFjtIj6GY4iHvgk+1VJ7bxp4h513WxoFm3I0/RH/e/SS6Ybj/2zVP8AeNdDbwxW8CQQRpFCihUjRQqqB0AA4A9qkrirZlUlpHRGkaKW5w3irwzp2gaUviXw3o8Cavo9wuoCUZM1zGgImjeRiWctE0g+YnnBr1fS7211LTLbUrKZZrW6iWaGRejIwyp/IisJQScbd2e2M5/Csj4d3TaHqU/gPUVEL2m640c4wJ7FmJCg93iJ2MB/DsOMGuzLKrleMjOtFXuijYwL4d8f6robNHFZawTqumJ0xJwLqMf8CKSY/wCmjYHBrpM4ORx7Va8ZeG7LxRpsdpcSTW9xbyie0u4CFmtZl6OhPHcgg8MCQQQa5PRNcu7fVP8AhG/FUMdjrag+TIvFvqKD/lrCfX+9Hncp9Rg1jj8LJS9pHbqVSmmrM6QZA3KSPUVWvbSzvk23tnbXS+k8KyD/AMeBqccHPTHalIU/N0GfyrzE3ujfQ47xN4f8A6Rpk+r6h4V0YLHgDytPj8yRyQERdoyWZiFA9TWp4B0m3+H/AIJ1DWvEM4tJrhjfX8aSNJDacYWCEEnhRhRjlmJPcCq3hS3j8ZeI08Tzq7aJpM7R6NGR8l1OMrJef7SjJSP6M3dSJrrUY/GPiN44VL6FotwAJCflvL1TyFH8UcXr0L9PuHPtYaLw1B1Kj1ZzzfPLlQ3wrb393qF74r1y1NrqmohY4bZmybO0QkxwntvOS74/ibH8IroaKTgAkkAAZJJ6CvGq1JVZuUt2dCioxsL3x3rjfiF8RNH8I3FtpKwXOseIr4f6Bo9iu6ec9Mt2jTn7zY49a5rxD8Q9c8Ua9N4Q+FNvFeXEMnl6l4hnj3WOn84YJ/z2lH90ceuecdN8Ofh7ovgsXV5DLdanrl+Q2oavfP5lzcnHTd/Cvoq8DjritFSVNJ1Pu/rYm7fwnOeGfh7rXiLVY/FPxZuodTvFO+y0CI7tO070yvSWUA/fPA5x2r1PAwOBgAAYHQe3pTZpI4YWmmkSKNVLM7ttVQO5PYVyw1bU/E/mS+H7yLRvDsGftXiC6QDzAM5FqrjaQP8Anq3ydlDdRcYVcTK1tvuQrqmtS/rfiJbS/OiaPZyazr7ReYlhA4Xy0PAeaQ/LEnueT/CGqrB4fvIo73WtQ/s/xh4wslEltpwnEVrYvj5FjRs7Gwf9a43tjqo4qh4atri/0+TTvANrcaJ4ddma712dd97qbkYZ4fM+Y8/8tpAc8bBjBFr/AIV14XhgjFnZTadfxZK6la3Dx3xcnlnmzuck8nfuBPUV3L2ODaurt9TJuVQy/C09jc+JEk8Y31xL4wA3xWmpQG3jtc8FbNCShHYurOx7n07/AKcVyOvR+IFszY+ItFsvH2hbgfL8mOG/hI/jwSI5CPVfLYds1X8NvviH/CAeKlvzA5MmgeIt4uIgOsYdgJo8dt4kX8Kiph1iXz05jUuRWkj0C2tN6edMwjh7nPJpt/JDNEbZYU8g9Qy53VzEHjaCW9TTvEljdeGtSIOy2v8AAil5x+6mBMcn0BDeqir3iHWtO0OwF3fzH5iFhhiG+W4kP3Y40HLseMAfXgc1zVE6b9lGNm/xNE7+82UtY8NaFLbyTzKlisSl3lVwiKvq2eAB+FcCmnyTaLeeIYMxaBboHj1C9ItlnXnLIrnO30JA3fw54NdBraxyRW2pfESCXbLMG0nwlaN50lw/8PnqOJWHBx/qk6kkjNa1toupa5e2useNGgmkt382x0mDm0sj/C5z/rZgON5wo52gdTM8voU4c1fd9EdlHM8RTdoO68zz3ZJ9ninaGaOOZBJGZIypZSMg4NJ2xxXs00Uc8ZSdFkU9VcZBrB1HwhpN0xeESWrn/nmePyP/ANavHnhHume1QzmD0qK3mcFY6nqFkR9lvJowP4Q3yn6jpXT6b44kU7dQtVk6fvIvlP4g1R1PwfqdtlrYpdpz9w4b8j/Suemilgfy5opIm/uupU/rWN6tI7HTwmLV1r+DPU9P1/Sb5tsN4iv/AHH+Vv1/pmsy717UdYu59J8EW8GoXcMnlXWoTEiysW/2iOZnH/PNP+BFa88/lWroHiHVtEQRWFzsgBJ8kqNmScnjtknnGK7sJjKSmnWWh5uJyWf/AC5lr2Z38On+GPh/ZN4g12/a61GUeRLql2DJdTMx/wBTCijKqSOIoxjgcE81m3a+IPGVyW1T7Z4f8Pow2adFLsu70es7oSY0P/PJTk/xN/DXN6Fq1p/wkcmveIvtOo6m2VguZCClnGf4IYhgICOpGWbue1egafqmn6gga0u4pPbOCPw6161bNIzXJR2PFqZfWoS/eRL34UfhUVrMtxBHMgdUkQMA6FW59QeR9D0xU1fbJ3PmRPwo/ClopgNPSqOrWZvIrfbtDwXcM6luANrjd/47uH41fbpVDXEupNIuksd32rZmPa205BB69q+bz2GsJep6WXvSSMPxz8useC26Y8SQfrFMP60zwxeR2uq+MWlyNviOYAKOSTBAf61J8QD/AKb4RcDGPE1p07ZEg/rVfw7brca749gbAI8Qllb0Jtbc5rhpJPCpS2udd37S6L/w9vodG8VXvhseZHZasZNU0st91ZCR9pgX0IYiQD0kb0OI9KtW8MeM9Q8OYC6XqJfUtJ5GEYkfaYFHYB2EgHpI3pWRqlpdX1gE0+QQ6tp8wvtMlAzidAfkP+y6loyPRz7V0fiONPHXgHTfE3hrH9o2u3UtKZxgiZQQ8DjtuBeJh2J9q7alH2lN0uq2MlK0rnKfHfw7fal4btPE2gr/AMVF4Wn/ALT0/BIMoX/XQ8dnQEY9cVjfEpz4y+HmgfFbwITPqmh41awRSA00BGLi2YepUEEeq16d4e1S31vQ7LVrVHSK7hEgjkXDxk9UYdmU5BHqCK82+H0Y+HvxV1TwEzeXoOu79Y8PA/dilzm5txjpglXUY6V5FOfKrdY/l1OiW529t4x0Ob4fJ46Fy39imwF+8iIXZI9uWyoySRg5GOxrI8X/ABBt/D914Uvjax3HhnX5hA+rLLhbd5FDW5Ix9xySCcjFcv4Eij8FfEfWvhZqUaSeHNdSbU9BEgATDn/SrT8CSwHoT61neEfDNs1j4s+AXiORmsI4jd+H5m4kNjIxKlSerQy8Z+namqNNN323+X/AE5Ox7jRXn/wM8VXniDwnLpmuAR+IvD9wdL1SLBBLx8LJg9nXDZ6Zz6V6BWdN/V6tpbdRy96AUUVz2s6xqk2rN4d8M2S3WrBFkuLqcEWlgjE4aQjl2ODtjXk8ZKjmp+rzdT2cVqUppx5mQfEefSpNDbRL37TNfajkadb2ab7lp0+ZJIx0BRgrbmIVeMkVR1iW9stf8D3l60C+M7u3Sz1myt23Ca22lpJWxwBFJyrHj52UZ3VFpjiy1i9s/BNwus69MRHrHie/Hmw24HPkxhcKxGTiFCFTOXOevS+HtAsdE+0TQtLc3144kvL64bfPcv6s3oOygBVHAArvk6eFpOne7Zjd1JXRrVzU0kfhfx7ba8ZBFpuueXp+ogjhbnpbTH0z80RPunpXS+n5Cm61oFnrGhXem6wCLS7iMTqrYfBHVT2YHBB6ggGuTBucailHbr6GtS3LZmH4yj/4RrxnaeIwNulav5en6m23/VXAOLecn0OTEx94+wroF5JVuPU+lYnhSRfF3gvVPCfitRcX1kX03U8Db56lcxzrn++hVwezZHaofBep3dzZXOk6swGsaRN9jvR083AzHMP9mRNrD3JHUGuvMaSdqy2e5nRl9lkPxIh+16ZpNiMgT69pyY/vAXKOf0Q16Ya828VShvEnguzKlvO1zeMHpstp3z7jivSeg545rryxfubszru8jzjwJEq6fqdxj/j71vUZ/wAPtUij9EFaGu6LpOvWX2PWNPt76ENuQSryjdirdVPuCDVD4dsZvB1hOORP5s2fXfK7f1rf9a8WtN+1k1vc6Y7I5m2HjPwuR/ZV4fFOkpx9g1GUJexjPSO4PEgA/hlGf9utJtR8D+P/ADPD2s2KNfRYc6dqcBhuYj/fjzyf9+Mke9antWdr+g6R4gto7fWLCK7WNt8RYYeJv7yMPmRh/eUg12UcynHSpqjOVFPYytR8O+LfD+BpM/8Awlukj/lw1CVY72IZ/wCWc5+WTHTbIAefv1n2l1pepahLp1nJLZ6pEu6TTL+Mw3AHqqnhx/tIWHvWnCfGnhqNP7Mu/wDhKdOjXBstQkEd8B28u4xtc+0gBP8Afq6t/wCCfiJB/ZWrWYXULVt32HUIjb3ts/8AfjOQw9njJHHBrvpOnU96jKz7GUuZaSRhTRvC5SRCjDsR+tV9UmuY9Ph0vTT/AMTjXpTY2WDjykxmafPYRpk/XaO9a2qeHPFmjQL/AGbOvivTIwQbO/kWO+UZ48u4wFc+0gBP9+rPw10+a81G+8X6ppl7pcnlnT9PtL4BZLe2Q5d2UEhWkkBJOT8qJW0lOpaE1oSrR2H+NZF8M+EtM8G+FQLW/wBQQabpwQ82sKr+9nJ/6Zplhnq5Ud629I0bT7DSLXTdJfZDaQJDHE552qABk9zx1rl/C91L4l1u+8ZSFjZyg2WjRkcfZUbLTf8AbVxu/wBxI/eumUkEEMfrXmYzFxlNwaTSNqdJpXQ+WKSJtsqFT2z3pnfABJq1FfSquyULKnowya5zx/cTTWdrofh+ZodV1ib7NG4PNtDjM04/3E6f7TIO9csMPGq7UmW5tayRgLrdstzq3xBeGS8ttNDaT4ehRsi9uXcLI8Y7lpQsQPYI56HNbPgzw3aeH9OQvHDcatMTNf37Rr51xOx3OxbGcZJAHZQB2qhp1hY6h4nt7LTIyvh7wags7OJV+R70ph33fxeXGQuf7zv3Fddz3rbGzVNKlHZEUkpe8wOT1JP1rF8Ya1LpOnRRWEAu9Yv5Ba6Zak4E05BIz6IoBZj2CnuRWySqqWZgqgZJPQD3rE+HUUniPWJvHE6/6CFe00JCP+WGR5lz9ZGUY/2FH941lg6Htpq+3UurLlidP4L0GPw34ft9OWb7RccyXdwVw1xcOd0krD1ZiT7DjtXNePmm8Wa4vgWwmUWixrceIJFcArAeY7Ye8xU7vRFP94V0fjvX4/DvhufUFRZrtisFlb97i4c7Y4x9WIz6AE9q57wjoraLp0n2q4+16peSm61G75/fztjJHogACqOyqor2cXiY0I8tjnpwc2zaa3a2VYfJ8pFUBFAwqgdh7UyrkN84TZKBKncN1pwt7a4H+jSBH/uMa8T2EamtN/JnRzOOkkZt3a215bSWt3bw3MEo2vFLGHRgexB4IrjfCUdv4d8X6tPo+p3Fh4O0SxY6nbNN5tul0QHCRK2TFtj+Zgp2neowDmt/xxqN7oumpFp9uJ9Yv5ls9NhcEo87ZwzY/gQAux/uqfaudOhQSXdn4BtXe60fSiuoa9dOQX1C+d/MSOT6t+9f28tehrqwcXQjKpLRLp5kTak+VE/gCz1yye81K7022t7fXr+TUGtEISTTwyKFRh0ckIpbGCHZuDXWwXMExkWKeKQxNslCsCUb0b0PTrUx5JJ6nrXHeO7WG81LT9F02GOPW9b3WpuUyrRWQGbiRivUBW2rnjfItcaTxFXXdmmkFbsUbfXLpbPVfHNmolutWZdF8KQsAQ4yf3+P7rvukJ/55wqa6/w5pkei6FZaVFI0otoQjSN96R+rufdmJY+5Nc7pckOsePA1jpQHh3w3C+m6TPGV2LcABZzjOcKAsSkAjKyDIzz2CurqWRlYAkEg5GR1H1FdGOklajDaP5kUl9pnMePFk1htP8E2rHztckK3ZU4MVghBuHz2JBWMH1kHoaTRPJ1/xlqfiBI0Ol2EZ0XSEHMbRow+0Pt6YMiiMe0PvWVHrd5/ZGs+MbHa1/rVymheGFZP4A5Tzj6qX8yU/wCxGtdlomm2+j6NZ6Xa/wCptYVjQ92wOWPuTkn3NaVX9Ww8aa3YR9+o2Y0ngrTrW4e98M3l94YuXffI2luEikb/AKaQMDG312g+9U9aTV7q1+yePfCej+LtNjBb7fYqIriEAdfJkOQe+Y5PoK7NM53du9c348trjWl07wnZl0XWpmivZUOGhs0XdMQfVvljB/6ae1RhcTWc1GLuFSEd2U9O028k0nTNY8EeMHNjqUazWemeIFMiSR7chY3OJ14wed/rirEvim70i1MvjHw5f6FtbDXEX+m2pHr5kQ3KP99FqlJpOheOPEupahqNjFe6PpROk6XbyoPKRoyDPNH/AHW3qsYYYIEXBGavwaN4k0O3dPDHim4dM5Wz1sG8iA/urJkSr+LMB6V0V5YWVRwkrPuTH2iV0bmmX9lqlkl9pt5b3lq4ys0EodCPqOKy41hk+INzpU+Nus+HpItp/j8mUgj8riuU1JdBhvnvvE/hbVfBuos4Mmu+HpS9tM396QxjO3P/AD2jwM8mtfTNF8Q33jXw74k03xNoPiXR9PkmWWeILFciKaMqwJjzG/zBG4CH5ehp4bC8lVTpyugnO8bNGr4Am87wNobFtzLYxRPz/Ei7CPzU1uVxvhm+07w3rmteEdRvY7OWLU5rmwFyfLWeCc+cPLZsBtrPIpAPGBXZdgeoIyMdxXmYim4VHddTWEroB1qhps1jqZXVoIdxAeGKdv403DJXBPykqCD3wD0p97dRpc2tiY2ke7LLgfwoFO5jyOOQOO7D1qxBFDbwRwQxpFFGgREUYCqBwAPpWWyLH9q5zX9Wv7zUv+EV8L7ZNZkVWurgjMWmQtn96/YuQDsTqx54AJqTxHq2ofb7fw74aihuNeu137pfmisYc4M8wBBxnAVOrtxwAxGJbWguDeeDPC9zOumxzN/wkuvEj7Re3DD54Y2HG8jh3AxGuEXBHy9uHw0UvbVfhMak/sxGW/iOHwulnD4StFn8JabfCPXdUmy0t3LIxR5Ub+Mo5DySYweVXoca3hOL+wfEeu+D5GPlwztqWnHoHtbhyxUY/uS+Yv0KetbR0jS20JtB+xQppbWxtTbIu1BEV27QOwxxXENcTr4bttYmJGt+BJ3s9R3HL3GnELukPruhEcoP96NhXSqqxkJU7We6I5fZtM9FoHBB96bDJHNEk0LrJG6h1ZDkMp5BHtgiqusalp+kae99ql7BZ2ydZJXCjPoO5J7AcntXkpNuyWp0nFyaPcHSfEnhLT5I01HS7pfEPh1cYKIzF/LH+z5omjP+zKPWt6fxp4fTT9NvFumnfVY1ksbS2iaa4nDDPyxoCeM8k8DuRUHh+31rxJ410nxZZ6c+jaVYwzw+bfRlbnUIZQDtER5jjDqjBn+YkH5QCc6Zg8B/DG3murfT7ewudRlYLHaQNNd3jli2xFGXYAtwo+Vc9q914X21OLq6WOXn5W+UpQ6T4z8TOTfTN4S0kkjyIGSbUZh2JkGY4QfRdzf7Qq6l14B+HLrptpAkGp3rbvs1tG9zf3bf3nxukbn+Jzj3qo95408SmTzJD4R0qRSoijKS6jIPVpPmjhyOyh277ga1NA8M6LoOmNJo9ikUsrf6XcMxknuGx96SRss5+pPWhVqFJONJXaDllJrmMq71Hx1r7bbWODwfpuSDJJsub+RPZQfKhOPXzDz0qCPw/wCINEIvPDXirUZrnH7+21u4e6t7vHJJP3oW7bo+B3Q11UaszARqS3oKtRafIBumYQr7nmuGOJxVWXNF/wCRo4Qjozza3htbzXXbw6h8GeNZUM9zpF0C1jqQHDNlPkkPX97H865+Ze1dJ4d19dSnm02+s5dK1u2QPdafOwZkU9HRhxJGSMB147HB4rS8T6JoWt6Z9gvIZZtrCSGeOQxyW8o+7JG45Rx2I/lmuQube51LVbXw94l1EW/iG2LzeGvEUUQVpwAN0UqgbS+AN8X3ZFwygEfL0ThTxXuuymRGUobbHb1Zt7OSRdzYjT+8axfBevQ6lZ3CX1obfXLCb7NqFmxyIZQMhlP8UbghlbuD6gite5uJZ2+duP7o6CuGVKFF/vPi7GvO5/CWDcQW67LVdzd5GrnfFujrr9ogN1JaX9tKLiwvk/1lrMBw49QejL0ZSQetalFQ8TO6a0t2GoJFXwX4vmvboaD4itk03xFFGXaFTmK7QHBmgP8AEvTK/eTOCOhO54k0HS/Emkyafq1v50D4ZSGKvE4+7IjDlHB5DDBBrmPEmgad4gs0tr9HV4ZBLbXMDmOe1lHSSJxyje/55HFVdO8Xap4du4tM8bbXspJBHa69Cm2FsnCpcqP9S/8Atj923+z0r2cLjYVVyz3MJUnHVFOa61vwSsi+JpJtW0GMfutbjizLAnQLdIvPH/PVBtx94L1Jq9wvi7U4PCWjXay2c0SXGs3UJ3Klm4OIVYHh5unHIQM3GVNenq0cqBo2V1IyCpyCD6eorI0Xw9pHhuwvIvDmiWVj58r3Lw26CNZZiOpx0zgDPar+o0/aqohe1laxzfjjULiGGz8E+FQLO+vIVV5ohhdNsh8pkA/vHBSMf3ueimruk2FnpWl22m6fbpb2drEsUMSDARAMAf8A1+/PrXJ/De/IuL+LxE0tp4yvJfP1O1uhtzgYRbfkh4FUAKyk8kk4JNX/AIkeONF8C6Kuoal59zPO/lWWn2q+ZcXcp6Roo/H5ugrzcbOdapyJf1/ka00oq5r+IdZ0vw9o11rGt30FhYWqF5p5Wwqj+ZPoAMk8DNeUyr4o+MzqG/tDwt8PG56+Xfa2pz+MMJGOoywPvxe0DwLrXjfU7Lxd8WIUElu4m0zw1FJutbEdnm/56zc5/uj07D1g8nPU1z80KPw6y/BehdnIo6FpOmaFo9tpGjWMNjYWyCOGCFdqqB/M+pPJqHxBr2m6Glut7JI9zdP5dpaW8ZknuG9EQcn3PAHcgc1m3viC91TUZdE8GwRX97GwW71CU/6FYf77A/vJBziJec/eKismxmW11u8t/BMi674hc+VqfiTUjvtrNevkxhcBiO0MWFHV2zydaOFc71azsvzJlO3uxG+IhHa21tr/AMT122ktykWmeG7bEsbzk/u/Pf7skmRkAlYlJ53EBq1BoupeJ7mHU/G8cQgiKyWWgwyb7a3I+68x6TSD/vhegBI3EvbbxZp9jJbvLF430uVGW703U44455A3J8uQKIyM5+R16YG8YrM8OwQyrND8OtafT7mF/wB/4Z8QK4WH1WPP7yJfQoXj44FdraqUuTDO3kZ25ZXmegQySROGRiD7VbFxb3C4ukCt2da4/S/FdrNqA0nWrO58P6vjIs78ACQesUoPlyj/AHTn1Aros89ea8znqUW4yXrc2ajPYsz2UgHmRHzV65XrWD4h8PaL4gjjXVbCOaSE7oJxlJoG7NHIuGQj2NbEM724Lo+0AZOTgfjXLXWvaj4suJ7fw00Wn6Xbll1DxFOB5QC/fW2BwJH9ZD8i/wC0RgbUqSrO9K6ZLbj8Wpl/bte0vXYfBoePx9Y3Sr9qsb9F+02UB4Ms02PLdMdFcB2xwW5rQ0zTfAui69qWm+DbzR08Yw2rR2VrfXsky2mQSI40LExoT8zJHg8+mKo+Hrea/wBPl03wEl1pXhtnY32vuN97qkp4Z4Xbk9OZ3GOgQY5G3/wh/hltBi0KTRrWSwibzEVhlhJ1Mu/73mE5O/O7POc16M8UsNaM9X3MlDnvbQ5nw7eReE5mu/iDBfaf4iv2Edxq18wltpyDwkU0fyQxAk7Y2CHnucmvQUZXjWRGDowyrg5DD1B71zS2HivQbQQaJq0evadyJNN15zI7J/cjuAC3t+8D/WsLRI9Dj1B7PQb7UPh/rjpk6Lqce+wlPrGhOw894HU+o61yTw9PEtzpy17M0UnTVmj0SiuVm8Tan4fYQ+OdGfTUyFGqWQa5sJCe7EDfD9HG3/aNOsJde8auf7Ia60Hw6QQdTkj23d4Dx/o6N/q1/wCmjjJGNq8hq5Y4Gs58tivaxsWNW8SbdSl0LQLNta11EDPawvtjtwejTy/djHfHLkD5VNS2PhXTdFtrnxN481a21K+WEme5uMRWdlH/ABJDGc7FOBliSzYGT2Elxqnhv4f6bb+HtDsHu9Sny1vplo3mXNzIRzLM56A9WlkP59Kz7fw/qGs3ltq3ja4t7+7t3Mlrp9uCLG0bPDBTzLIP+ej4x1VVr0VGhg4e9qzNSnJ+7ocwsema/wCI9QTSdMu9J0m20k6il7cnHnruwpWI/MiEK5BbBOAcAdaNjo2q3mh2Orw2bNb3lrHcoFO5lV0DAEdcjNbutTSfafipfRs4a28OW9nET03tDPJx/wB/VrtNGtBp+j2WnrgC2to4cDttQD+lebj8JRlCNRRs32PUwuaYilePNdLueQspVirAhh1BHI+opP4gwyD655r13UdMsNQXbeWscpxgMRhh9D1rm9S8Dwt82n3TRnP3JfmH5/8A668SWFlHZnt0c3ozXLUXL+R06bLW8YFlC3LFsyTnJkwPlVT0G1SePQnHU1cqG8hM0JWNljmHMchQPsbHUA+2fzpbOZbi2jmVZEDjIWRCjD6g8g1+rx00PzUlopaKoBpNVtRSaTTrqO2kMc7wuImHVX2naRnuDg/hVoim9j78V4mdwvRUuzOvAStUt3RyHi5pmsPBkl0u2f8At/TTIGGCGJIIx65NLolv9o8TeP7ccMdcRlPQA/Y7fH/16b4guZL/AEPwjfSqqyS67pkjjGAGMoBx+Jq14Y/5Hrx6v/UXh/Wygrx6TccI2u56Nr1Eijh45MdHU9PQ+lXfA94mjeMbjTfMRdN8RF76yUnmK8UD7RGPZxiUD1ElT+I7XZMLlR8snDf73/6qwtTsZtT05rS1m+z6hFKl3p1xx+5uo+Yyc9m5RvVWYV6UZ+0pxqxRlKHK+U14o28LfEG40h8jS/ELyX2nc8Q3QAa4h9AGH71ffzfasn43eE77xR4RjutDKxeJNFuF1LRpQMnz4+TH9HAK4+ldNqEf/Cwvhrb3ttGbPVQFvLVC+Gtb+E/6tiPRwyN6qWHepPCusw+INCtdXt42iM6kSwsRvglU4eNv9pHBBH+zXm46HsqirR2ZrSfNHlZ5v4sZfif8HtJ8a+GYwuvaYyatpigfNFdwk+bbHvyQ0ZHqBWd451BvGHw/8N/GjwZE51bQAb1rYEhpbfGLu0bHORg49146irvh9j8N/jVc+HHcx+GvGjyX+lkk7bfURgzQjjgOMMB6jvUnhsW/w7+M994VYeXoHjHzNS0xW+5DfLj7RAM/312uB68VEdPh16rzXVA3f1KPifVNM8N+NPDnxk0yYN4d8S28Gm60yH5QsvzW103+4fkb2Nez/l/jXiXhTQrTT9Y8UfAnxBG8uganay6hoEhxkW0jfvYlP96KQ7l9BzXUfAjW9Um0O/8AB3iSTfr/AIVuf7PuZC2WuIcZgn9SGTHPqDWVeEXHmT2/Lv8ALYuDs7HovSuX1Qro3jJJr1nfQvEsa6Vfru2rBcYZYZc9R5gYxHHfy66kVQ8QaXb61ol3pV1xFcxlN+OY26q491IDD3Aq6VWVLkqfJkON24mH8Od2lWFx4Ku9i3nh0pajaoXz7YgmCfA6blGD/tq1dfbwyTPsjXJ7+grz463ctYab40vkSO+0WdtG8Vxxxn/Vbh+/X/ZVikwPaOR69HnvAY/KtgI4+xHUj1zVYmhCFRzk9HsOE5W5USBreyYqoEs/r2Wqc8zuzSTSKPVmOAKaAWOB359hXL/FqC5uvh9qVtYxu07vb7NsZc5FxGc7RyQMZx7Vyyquo1HaJpbl13Yvim8bw14gs/F8Un+gRqtlraAjIt3YeXcEDn905P8AwB3q38R4ovD+s2PjuOMNbqg0/WHDcC1dsxzEd/Lk6/7Lv6Vm6LpmoN4x8TQ69NDqcN1Y2sRkWz8mORCZw6Y3MD1557itT4e3X2zStV8BeIGW9utJQW7+bg/bLGRSIZCO+VDRt/tI3rXpYNqpTdCTvoYVNHzIr6zG03xL8DKvKRzX859CFttgP/kSvRLySOG0lmmcJGiFnbP3QBya8g8BC9sfizaeENTd5p/D+kXjW1wzZae0kkt1gkYnqwVXRj6xk969I+IMzW3gLxBcKOYtLuXH1ETGu7CU3Sp8rM6jvK55Fpdr4IisLePS/FnxTNkqAW4t4bwx7P4dpEHTHTmrSw+GgcDXPjBLztP7u9H/ALTFbFhHLaeGtBsg8i+VpdunBIAIQcGgyXanaXmyP9o1nFKoub3Ry91mSLfw6pyJvjDKAcYzejP6CpFTw+qj/iX/ABdlAOOZ7z/4sVo+Zdf89Jv++jSGafoZpB/wM1Sot7cor+TM1v8AhHlHPhX4tS+mbu65/wDI4qjqumeDL4wDVPhh8StQNvIJYPtNxK+xh0Zd11x/9euw8PySPqG1pHYbDwWJ9K67Vf8AWxf9cx/WsKtd0L+6rq34miipWOZHxHuiCE+HnjQn/atrdf8A2tW3oeraX438KTSJDcxWt2J7K5t518qaN1LRyxsAeGBBGQfcHmk968v8T6Wv/CufFFlKZvLs/GkF0PKlaN1jlnt5GIZSCvEzcg0YTHOs5KS2FOmo9Tr4vDnivwpCIdHul8S6PDGFisr2RYr2IDoiTY2SDGAA4Ujj5ql8P+KNK1i6fT1kls9ViAM+nXieTcxeuUP3h/tKWX3qIS+NvDOwWE48WadEMPbXrrFfqB02TYCSH2kCk4+9mra3ngb4kWw0+/hT+0rVs/ZbtDbX9lJ/eTo6kdnQkHsSKiWHw+KXNTdmNSnDc1jgckgL3JOAB6159FqWoCzu/G1vbZ1jX3XSfC0Ui5EFuckTt6KxVp2/2EQVs654H8XXFovh+z8UJd6BdgQX0t+pGoRQE/OsUqAK7MuVy4BG4nJqpoV/Z618RdQHnJbJ4eU6XpWmsDHIqYXzbjy25IYqqIw42oTn5qzpYd4SMqktX0G587SR1Pg6xh8MeH7TRbI+Zb26YLSctK5JZ3Y/3mYsx9ya2NtncE7f9Hk9D0NUf1qrq2oWelaZdanqEyw2lrE0sznoqqMn/wCsO5rhjiJPSWqNHBWvsY3jeK51XVbXwLYTFJtRjM2pTxnm2sA2H/4FIcxr9WP8Nei20UUNskEEaxxRqEjRBgKoHAA+lcl8LdNvk0648Q65EYtW1llnkhcc2sAH7i3/AOAKcn/bZzR8TdSvfJsvC2izGHU9cdoftCDP2O2Ufvp/YgEKv+26+hr3sPRjQhoc0pOT1MO1dvFnjSTxFMp/srR2ls9IQ9JZs7Z7n3HBjT2Dn+IV09R2OkRaJplrplnB5VnawrDAq8gIowBn6VJXz+KqTnVbkdUEktApDn2x6miuY8YtdaxfWfgrTZZIZtTR5NQuIyQ1rYqQJGB7O5IjX6sf4ailSdSaitxyaSbZmR+ILho5viE8T3XnE6R4SsGbAuGd8NOc9PMKZz2ijz/ERXW+CfDtto+hR2TXvn6lI7XF/dOuDdXLnLyH8eAOwCjtXM2eoWl98ULnTbw/2ZH4fiFnounTJ5ZmDIu+6TcMOMYiXbkgB8/ertP8816WLr+zapWvFIypxv7w+7iNojyXBEcSAs0hOFCgZJz6AV51BfzLpFx4tt2L634vdNO8Pp91razAJWQg9AB5lw3/AABewroPFzXXiC9tPAlvcEW98rT6uyvh47FDgqD2MrYTn+Hf6VBoA/4SDxPdeKpI0FhbB9N0KJcFFt1OJJ1HYyOuB/sIvqaKSp0KbrLd7ITvJ8rNvQtLtNF0Wz0iwVltrSFYo9xySB/ET3Y9Se5JrnPG9jbxqmn6UkttqviSb+zg1u5UbWX97OyjgtHEGIbGc7RnkV2P0rhl1NvtXiHx8kcc/wDZavonh6OQECa5LhZGHqHm2R564jb1rkwcHVq3lstWaVGlHQs2C2N/8RfsljY3KaV4SsxplgwUGDz3VfNAOeWSMRp+LjnBrsVGcknAHWsrwjokegeHrbSxKZZUDSXM5PM87sXlkPuzlj+PtU2nabDp0j/Y5JordwMWxfMSH1UHlfTAOOnAqcVUVWq5X9BwjyxsX2OSMcDsK8+bVLmOLxN42slEt9dTp4b8OIX4kYSFWcfWZnJ/2YAfrvax4kOn+GNY1C6sbmxutNtJJmilUMrHB2FHHyuCw7cjuBWfBpVpp+u+EfByIXTw7pTajKT3nk/coxPckm4b8q6MEuSMqr6KxFR81onSaBpFroOg2OjWe5razgWFGY5Zto5JPck5J9yavUA4J7/WlYdxyvY157k3q+pqhBkHg4/pXEfEfRdL07R77xdY2osNYsESYXlmxhkdFkUssmzAkUruBDZGCa7euY+LERn+F/iiJc5Ok3BGPaMn+laUJuE00xSWhN4u1bWrjxdqnhz/AIR3Rdd0WDTre4e0uZPLmlMpmUgbg0bD930O3k9a5exbw9a3kdnoOv6t8PNTcHy9G1pN9jIfVFdth/7ZSj6V0r3Qk+KNowORe+FYpc+uyfP8pTW7f2dnqFnJZ39pBd20oxJDNGHRx6EHg16uKxfs6rhON0c8IJrzOeurvxBolxHe+IPCX2vMPlSanohNyqJndzCQJVXPPyh/xqvL440/VUt7DwbLb63rN5uWGBWIW2Cj55bgEZjRcjgjcxIUDJ4t2fhSTRZWk8J6/qGjKVAWydvtNkPTEL/cHT/VslJH4k17SWnbxR4TW5E0WybWfDyb22DON8J/fDGSfl8wDPFZ04YWrNPbyKbnFamTa2bR/bfBnhjVJ3vnkEnirxJgec0hHMMbDgSlcAAfLEmP4iK7LSrCy0rTbbTdNt0trO2jEcMS5IRR2yef8a4vwdYS2ei21v8ADTxRpGv6dAGZ9P1QiO6BLFm3SoAwcnOTLGST1PetWPxpZ2c8dn4o03UPDN5Idq/b491ux/2bhMxH2yyn2FRjqdaeqXu+QUpQju9Tqa5fxEf7B8T2PiyOMPYzKuma2hxta3d/3czZ6+U7HP8AsSP6V0guLdrb7UtxC1vtLeaHGwLjOd3TGK5NYtQ+I8NzY2Qaw8ITI9vc37rifUlOVZbcH7kWMjzSMnPyD+KufBwqOqnFbGlRxUdSHSU8SeGr248E6ZoNxqaQOZdKvZpNlrDaOSVSaTk7o2ygVQWZQp45Nbmm+HdM8N7/ABd401pNQ1K3Qs1/dkRW1kD1WCMnbGOMZOXPdj0rodXv49E0G+TSbc6neaXZeamnJcAzOqqdinOSC20gE9fevPJbCfWNBHjLxBqcWsXsdi95p8ESYsLN9hdHSI/fkHTe+T1wF6V7MoU6VS6XvSf52RzOTa9DauPEviLxbFjwrA2iaY7Af2tf25M8yY+9bwHGAezyY9dpGK5q6v8AUrfwsuqajdT3es+BdTaLUZmVd9/YSKMyHHHMLpIccb4TxWH8O7e813wX/a+ra9r6vJdTRy3UepiOO1VE3K5VvvZJxge1aHwXefVrmCTWLqW7TXtKu9Oui/Jk8hwUJJ5J2TyjnsB6V6GKy+rRc3OaavytW/XqclHGRqNJRtdXPU8hhuUgg9COhHX/AD+FXdJZWkeBxuVx0PtXHfDGaabwNpsM8pmubJXsJn7s9vI0JP47M/jW7capp+lus17qFpaBTnM06p/M18nSbpVV6nqNc0TUlvnjzHDGsIHB7mqju0jbpGLH3Nc1qvxA8JjUmg0++udXlbH7vS7Ka756fejUqPzpYtY8WX0/l6X8PtTEfafU7uG0T67QXf8ADbmtqtDEVJNWbX4Ci4JJnRGsvxRodt4g0SfS7iR4WciS3njOJLeZTlJUPZlbB/DHQ1lTp4wglL694r8FeHrfnKRo88g/4FK6D/x2sHUtQ8JXlyLe5+IHjHxBKPlNvoELCI/VrWIfq9VDAVYtSbSB1IvRIujVmnbw742mtDb6hLcHw5rsanAjk8wqjH2WZRtP92c13R69MVxOkSeBLjwN4u0e60bV/DWlWMqTapNfTETl2RJFuPMDu+4BUOScjaOKsNqmseHbeO9u5j4p8MSKGj1mwQSXFuuOs8cfEi9/MjH1Uda6MbhZVLVIavqRTmldM66ioLC8tL+0jvLG6gureUbo5YZA6MPYjip68ex0BUN21slrNJeNCtqqMZmmxsCY+bdnjbjOc8VN2rmNUu4dd1a70Z5YotB0pRN4gvJCBHgDetsCeCSBukP8K8dW41oUZVp8qIlLlRleCdVHg/w9fa5b2V9/ZOr3UcPhjw8r/vJCQfmQP/qlk5faSFRFBOCSK9B8J+MNI8SJNFZtJBqFtgXmnXK+Xc2zEdGQ9vRhlT2JrkfDSz+JNXPjTUrQ28flNBodq6FWt7RsZlde0kuAf9lAq9c1yfx31i3im0zQ/DlnJe/EC7JGjmzmMU1kn8c8rr0gGBlW4bGMHBr2Y41RqqlFXS6/qYOnePMz2PxN4a0bxJpo0/WbKK7hVg8e4EPE46OjjDIw7FSDXlNr8O9U8B+NdU8aMupeO2vESJJ5pA2o2EI6pGpwkidCdu1/Zq6DSPFni7wrZwR+P4ItXthEPO1rSLZgIWwM+dBksFzn50yMdVWvRNLv7LUrGO8sbu3u7eTmOWGUSIw9Qw4rrtTrwune5nZwOHt/F3hqfw/Pr0esW406Bis8j5VonH8Dxkbg/baRk8YFYutS3WraT/a3ii8ufCHhMHBhZyl/qGThUIX5olYfwLmRgcHbyK9AvvCnhu68QReIp9DsZtXiAEd00QL8fdJ9SMnBPIycYrzbUoNW8PeLZ/EfxBgm1a3R2Gm6taQmS202MnAVrcAtC5HDTDeG7lRxXGsFToJzScuyNHVcrIuW+n6l4h0+001rI+F/B8UYSLR4RsurqMdEnYcRRlesa5Y5wzDkV3NjZaZDZw2VhBFp8UKCOGGJAsagdAAOMe1U7K6tr21S6s7qG5t5RuSWGQOjD2I4qavOnjKkn+8+41VONtCW5tZYD86ZX1B4NY3iDw/o+vwRxavYR3JibdBLkrLC396ORSGQ+4Irct7yaMbDiRP7rc1K0VrcDdBIIpP7jdPwqVTUnzUnZ9gT/mOCvbXxFY6VcaZrVnD8QPDzIB9muo41v1H1bEc2Of7je7GqvhlZmWabwBro1WwtyRc+HtaeSO7s2wPkjkf95GBxhZAy+jAV0XirXk0OWGwhsptS1m6/49NOtsGSXn7zN0jjHd2wB9SBXNTxrofiu31jVLaHxD8RprMw2llZZW206BmyS7HlUzjMj/M2MIvavQw8qlWLVeKsupnKyfusXxEz32mrqXxCWXQvDxcRQ6FHL5t5qUxJxHL5RO4HtFGTnqxxkVeXR9R8UtbTeJLZdN0K3CNZeHYiAo242m6K8OQQMRr8ikdXPSt4i/tuWxS38f8Ah/TvF2lhhJ9p0i2aK6sJMcukZYuQOcPGwk/2TU2lPrUWmR6h4P1iHxroqJhrS4mCajCP7okOAzAfwShW9WzTmnKly4Z6fiJfF752tvPJAf3bceh6VZ32t199fJkP8Q6E1zXh/wASaTrjSQ2c0kV3Cds9lcxNDcwn0eNuR9RkehNbFeWqs6fuz/E3cYy1RYns5ofmxvX+8orO1OwsdTsZLHUbO3vLWUYeGeMOjfVTxV+3upoOEOV/unkU3Vb7S7bTLnUr6RbOK2iaaaRj8oRQST+QquSNT+G7S7EttfEcf4Ps73RviJH4f8P6hfDQIbE3N/Z3UhnityxKwRwM3zoSVclSxXanQZBrb8X+PPDmj6ndeH7/AFK902dbVHkv47NpIbUylhHufayq3yMRvG3A/Cn/AAo0+7j0GbW9WR01PXZv7Qnic826MoWGH/gEYUH/AGtx71meH5VuvG3je5Ufc1KCz+qx2sR/9CkavZnUeGw6ctWYJKc9NjF8HaN4h8NaNPdaSuk+NrS5czSalaXIjv7w/wB6UuWjlf6OgHQBelbOleMtDvL5dNupZtI1QgH7BqcRtpv+A7vlf/gBamXfgrRftr6hpJvPD+oO/mPdaTN9nMjf9NEwY5P+BKag16PxZJZy2Ws6RoPjvRyATazwrbXWfUbswuf++PY1wyeGxLu3ZmqU4eZmNMLnwf43nYbW1DxRDpyHuyq1tb4/R/1r0ByWcse5NcemieF7r4YaRb6Dex+E7WbU11CxS+II+1LK0nlOrP8AMNynKq3QfKcCrEureK9DC/8ACSeGHvbULuOpaCTcx49WgOJV/wCA7x71rjcLOUY8ivZE05pXudPRWZoWv6LrsPmaTqltd9zGjgSJ7Mh+ZT7ECtOvGcXHdHTe4rDI61BCpiup12nbIRIGMucnGCAp6AYX25NWKpak0UEttdSNBH+8EJeRcnDkAKp7Ets69cV+jM+cLv40fjSmkpiD8aQqWYAH256UtI1efmsOfCTR0YV2qxOM1jUv7W8PeHtQaAxM3iOyUx7s7St4EPOBnoT+NP067az8b+P5BH5n/E1thjOAM2UPJp/iia3k0vT1s4hCIPE1jE6qAAGF5Hk8euc/jUmiQpJ4/wDiFG43K+o2mR7fYoa+couP1ZuW1z1Wv3mhXurue7fdNJkdlHAH4VD755/lUl1C9tcvC+cqePcetR17VOMeRcuxzyvfVljwlqI0Lxt9nkGNM8TSMyntBqKJ8w9hMgyP9qNu7Vdv4I/C/wARGQZTTfFBMkahQI4b6NMv9PNjXd/vRMeprE1CzGpadcae0gieUB7eY/8ALC4Q7opR/uuAfpkV0ke34lfDN45AunaujFX7tp+pQN1HrtkAI/vKfQ1z1KfPGVJ/Iq9ndGR8X/Ck3i7wPd2Fi3l6xaut9pM+cGK8iO6Ns+5G0+xNcheH/hdfwTgvtNJ0/wAS2Uwng5w9jqlueUOOgLDH+64r0jwjqzazoUN3MqxXkZa3vYVH+puYztlT8GBx6gg9687naL4c/G2OfZ5Phvx0wjmbGI7fVUHyn285cg56sM5rw6Tkrw6x1X6o6ZJb9DP8TX958RPhJonxG8LQ+X4o8OTm9W2YfP5sXyXVqcc4YA/X5ah8YeIbe1uPCnx98PiSTRrm0Sw16BV+YWcr4Vz/ALUUpIP5dM1rwwf8K7+NzbWEHhjxuxO3ACQauO3t5qg/VhVXw9p2l+E/iJrvwr1OGNvDPi6KbUdIhk4jV2BW6tRn/vsexroXKvT9HuvkR1PYlZWRXRldWAKspyCD0NFeYfAfVNRsYdT+GviO4abW/C8gihmfO68sG/1Ewz14+U+m0Zr1CudJRbpTenRlO+k1uctqv2PRPGdvqN1arJpPiJE0bVAx+QOci3dh0w25oj/vp2FSeBJZLRb7wjdZ+2aDIIIyzZaa0YE28vvlAVP+1G1a3iDSbTXNGu9IvlJgu4mjYjqmejqezKQGB9QK5KW/uDpemeLt/m6noM50XxP8gQyxAgPK2eyMUnH+w79zgdcabq0XSl8UdV6dCOZKV1sd6SNu1enf3pjyJHG0kkixoo3M7HAUdyT2rK8Q+INP0WaG1lM93qF0GNpp9onm3NztHO1PQcZYkKO5FcxrUKu8U3xE/wBOnu1Lad4N0/8Ae+YFwd0w485hxkttiX361yUMJKvrsjWU0jRj1jVfFkE3/CIzQWGjpxL4hu48xFf4vs0Zx5hGP9Y3yA9N1ZGmeILHw7pNxqvgjw7PqWi28ouNX1u9ZmuNTQcSPDn5pWUDdubCYUhAeMbCaHqniZRceNlhSxAX7P4ftnLWkSjkeef+W7jjj/VjHAOM11WxGTyyo2Y27ccY6YxXU8VTw/u0lfuyPZuesjYtbPTL29g163jgmna18mK6U5LQuQ+AR1UkA1i/GSf7P8KvEz5wX02aIH/fUp/7NVH4VCTSX1jwlvZ7TS5Y5tPJ/wCWVrMGKQ/9s2SRR/s7KPj4yr8K9TRpBGJprWEsxwBvuYl5P417KlzU+Zdjmas7FDxB4o0vw5fQ6ZeW9+5FsZ5JLe2MkdvCrBDJIR91QcDgH1ph8c6ENWFgxvvL+1/YBf8A2Zjafac48jzem7PHpnjOeKxfFT+Dbzxiuqa34p0ZNPXTWtHt21dYvMYzCTDgMAyYHIJ69q42XVvD8emHwt/wm3hN9E/tr+0ftaahvuTF9p+0+T5aqV3eZ8u/djbzjNfPKkmtLnWz3EkgkGuT1k/8TWf/AHv6VJb/ABD8H3zqtnrH2t2IC+RazyZz/uoajuNW0G4maYWPiCZmPJj0e6xn2/d1vg3KlNuUXqTNKasT+HeNQP8A1zP9K7DVPvQn1iFcZa6na27Ga08OeKZm2kYGlyDI/wCBYq3qPirVJBELX4f+LbgqgXPkwR/+hyita8J1uZxi9l+BCai1c3K4zWdkmlfEqxPzMtpb3wB6Y8jAP5wn8quLrnjKQfufhhrf0m1Czj/9qGmaHoHijVNa8U32saHHolvq+hx6ckTXyXDNIpm+Y7BgDEuOp6VOBw1WFVuSsrFVJxa0OpVvMjSTP3gG49xWd4g0HSNftkg1exiuVjbfC/KyQuOjRuPmRh6qRWRYWHxQtdJtLVrHwcskFvHE8s2pXDb2VQC2BCOuM9aSWD4jKN02teALMd9y3EmPzdawWArrWOg/aw2J7F/GfhgMtrcnxbpir8sF7IsWoJ7LNjZL1/jCn/aOaui78C/EiL+y9QtwdRtPnayu0a2v7J/7y9HXH99DtPYmsC41HULUD+1vir4Asf8AdtQP/Q7muX8Tt4N15IBrHxx0Z3tmLW8tla2qzQN/ejkBZkP0NelQ+sL3almjGfJ9k72TR/GXhre1hdf8JbpqKSsF5IsWoJ7LLgJL7b9rerGs2zuofH/iez0lbHUrfTdJdL7Vob21aDdMD+4tmDfeww8xsZU7E5Oa0/hR4k8O3EZ8N2PxBuvGN/AnmmW5iBmjjxgbmRFXGehbk+pr0ONV252jNa/VKXtFUS1F7SVuUivZobOzmurqVI4YUaSR24CqBkk/TBNeb+ClutXurzxrqMckc2roq2UEgIa2sVyYkI7M24yN7sB/DW18YbHXtT8MQ2mjWJv7druNtTtYpxFPcWoOXjiLfKSxABBIyu4Agmq+h+JNH1a8l0+3maDUIEDTWFzE0FzEp6ExsASPcZHoa5sznNQUUtHuXRte50FteSw/L95P7pqUx2l0f3LeTJ/dPQ/SqFLXkxry+Gauv66m8oK91oV/EN5DoOk3eq6luS2tImlkKjcSoHRR3J6AdycVxBXXrGxGnLNJZ+MfGDG4uZkbJ0ixjAA25/iRWCAdDLIx6A1p6vqcer69N/aF4YvCvhXF7qs5+5PdoN8cOR94RjEjD+8Yx6itHwJY3upx3nijWN0GrauQy2knW0tVz5MA98Eu3X5nYdq9OjSjRpudNavZMxk3J2exk6zDrcOkyab4q0eDx9oaMNjJCiahGB/EUOEkYf3kKN6Kah8Nm8kgkuvAviBfE2lQMVn0rVpGS/tHH8CyuNy+m2Zf+B4rupYpYW2ypj0yOtYeteG9J1W9TUZIZLbVI4zHDqNpIYbmNfQOv3lzztOR6iudYy/uYiNy3T6wZy91aaxaaZ/ZdywtPFnjiZnvXWUM2nWMagNGh/iKRkIMf8tJWbpXdWVrbWFnBY2cCQWttGsUMaDCoijAUfQVyOrxaqIYdP8AG2iR+NdJikDW2o2UAj1C1YdJGjUjJ/24SD/s80mkw+IL21ZvAfjHS9e015DE/wDawY3WmnIBGVALlRnCShW4GWxW+IovERj7F6LoTCXJfmRs+OtUu9M0Fk0td2rX8qWOnIRn/SJDhWI/uoMuf9lTWP8AYYj4g03w5bRy3WleCLSOabagLXV+8Z2Y5wXVCzn/AGpl9Kb4Pk8Jp4g03UbjxN4g127V5INO1DUoyljJO/yt5JVFj3EAquOoJAJJpNAWaT4eeIYNMjnTXRPqCXg3fvDqB3EkN75Tb/s7Kl0vq1Brq2CbnL0LvgvxXe69qmrWd14f1XT47S7aKKS5hRVChEO1iHb95liemMd811dfNX7KugfGPSfHeqXHxCi1yPTZ7F2U3tyJEe5LxjJAY/NtU8+gr6Vrz8TTVOdk7mtNtx1OS+MWf+Fbaov8Ja3Df7v2iPPH0zV4bP8Ahb/iZufNGlacB6bd1zj9c0fEfT21XwBr1hGMySWEpi9d6qWX9QKjlw/xQtdZgw1rrnhuMoR1d4Ztw/8AHbgfka6aHvYSaIl8aOj/AJUqnHuO4rN17WtN0O0S51K5ESyyCKCNQXknkPRI0HLscdAP0Fc1qs17NFb6l431OXwlo80nl2mj2su7UL9yPuSNHlgSP+WcPPq3asKGGqVtY6LuXKoorzNjWPFmkaffHTYPtOq6pzjT9OhM8+R2bHyx/VyoqrrFn421/wAN3lp/YmlaFDeWzwyNqt8ZXjV1KnKRArnB6b8VX0aLX5LP+z/DOkWXgXQSzctCsmoTf9NNv3I2PXLl29QKyfE3gXTNf8SeH/D95/aOsFpP7Q1C91K7eYpbwkYTaTsUySFV4UcK9dtKjhozUfikZSnNq5seLNEk0268N6jF480Pw7d2GktprPqFssiXS/uiWUNKmMGP3+9Ve2m8TTHbY/FDwBqbHopsdmT6fJcn+VWvDcMfiTXNV8Y31tHLDct9i0lJowwjs4yRvXPaV9z57qE9K1NV8OeF7yMtqmgaNcKO89lE38xV1sVRlVcXC4QhK10xn/FdWtr5s2g6NqpAznT9TaMv9FlQAf8AfX41Q/4TnTrLYnibTtW8LyO20f2na4iJ9pk3RfmwPtWf/YHhHTcroVjcaUxOS2m3ktqo/BGwfyrSS38aaVF/xKfFltrVrKRi18QQBiVP8KzwhT/30r1M6FBpOScbgpT73Lur6D4c8URQXl5aWt8VO63vYJNsqE90mQhh+DVUgs/GOhqU0/xFBrmmAMZrTXlzIE7gXKDOP+uiN9a5ydfDNjHdT6lourfDK9ZwZNR02RWsZGJ+8xQGIg/9NUXritkaH4v8QGz0nU77SNQ8L3Dedc6tYSFJLy3A4gMYyB5hI3MjEbQwwNwp0sPWpu9Kd4icote8iPwV4R8F+NdFj8RReF7rQ7S5uWeWwiuSlnqSo3yyNGh2SRk/MpKqW7gg4Ozrvie91HUrrwx4N8tJbfEV/qzIDBp54zGg6ST7eij5V43H+EyeONV1Ce+g8FeF7gWVw8Ky6jdw43aba8hQg6CWTBVOPlCs3YZuaPptlo+mw6dp0AgtoQQqAk5JOSzHqzE5JY8kkk1ti8YqC5Y7ip0+Z8zOOv8Aw9D4JS18WeHoLme804u+rF3Mtzqds4BmLnq8qlVkX02lRgHFT2NlFpmqXnhmGTd4e8RQTXmjzxD5YTIuZoBn/eMqexcfw12o9OvtXCv4fuF+1/D+SZreWMHV/CF82WFuyHmAnuIy+3b3ilxzg1hhJyrwcJPVO6fnuVVST9TmpfhPrknhqHw9/b2n/YoLp7lD9nffuYBTnnGMDpXTeCfDZ8Oa74R0X7ULmW1W/vJ3UbQVKKnA6gZdR+FdF4R1n+3tIW6ktzbXsTtb39qxy1tcJxJGfx5HqCD3rkptWmFl4n8Z6fh7zUHXw54a+fiQhirSL7GYyMT/AHYAa7VmmMxknTrtWTu9LanLDB0KHv01q9O5XWPwJ9r1P+zb7x34mhlvZ5pNP0szraLI8haQB0EaEbi3Vz1rT8Oaba2GZ9B+EGl6XITxNql5D5x9yUErfma6zQdMttE0Kx0Wy3C2sbdLeLJ5KqAMn3OMn61cFebUzGV/cijs9j3Zz3/Fx7tyk/iLQtHtugi07TWmkC+0kr7c/wDAMe1Q/wDCHC6DDXPFHijWlcENFPqLQRH6pAIwfxrp6X6c1zTxtaW8i1Tiuhg6L4N8J6MS+meHNLt5D1l+zq0h+rsCx/OrfiTXtP8AD+mi6v5HAZhFb28K7pbiQ/diiQcsxPYdOpwBmsuTxFf6zcPpvgizi1K4DtFNqM+4WFqy/eBccytnjYmeerLWPp1xBZ6nI3h1j428XRs9tPrN5hLHTM43ICvCAYX91HlzxuI61vSwk5+/Vdo+ZMqiXuxQ2/0e8/suLwxqAt317xVqQ1XXIo3yLWzjZPkHsFjihB6FmYjjONq68N3em6lLrHgy+j0m7mfzLmykTdY3rd2eMco5H/LRMHpkNirvhfw/Fo3n3dxdS6lq95tN7qE4AlmK/dUAcJGuSFQYA9ySTs1NbGy9onSdktAhTstTgrSG0vvEc40Ff+EI8Yy5luNMukD2OrKMAuNuFk/66JiRc/MpHFbum+KI/wC2BoOv2cmh62xPlW9w+6O7A6vBL0kHtww7qK0de0bStcsVs9WsYruFHEkYcYaNx0dGGCjA9GBBrl9cefw7psdj4rgXxZ4Wnu4Y4TMoN/ZyO+I+p/f4YqAy4kHX5sVsp0sXZTVpfmS1KGq1RteK9Vvrd7PQdDjSTxDqu9bPeu6O2RQN9xIP7iZHH8TYUdTjDtrG11OSHwbo7ufDWiThtYujjOqXoO9oif4hvO+U92IX1FWNU0yTwxdzaJ4b1K/v/E2tgK2o6hN576ZYoSN2SOikkIDku7ZYkKSIfGniPR/hj4PtLOztWvb+Y/ZdH0xDmfULljnnuSWO539ST1IFVKP1aHsqesmJPnfNIX4p+Ph4VjstJ0ix/tjxXrDGLSdMQ43t3lkP8MS9ST9PXCfCnwCvhGG81bVrv+1/Fert5urapICWc8YijzysS4AA9vyr/CjwTf6Q9x4r8YXSal4z1VR9suBylnF1W1h/uovfHU812WuarY6Lpcuo6jOIbePA4UszMxwqKByzEkAKOSSK4W7fu6evfz/4BrHX3mReJdctdA04XdwsksssghtbaIZluZm+7Gg7kn8AAScAGuV0u1v/AAhd3VppcGnXHjnxHILy+jUFbHToVBVXZFwSo+7n78rknIUfLp+HZbK38V6Xqnjea3svEmstJFoGkyNveygC7mHGR5rKPnfoOEB9Y/hnbrHZas15IbnXF1W4t9WunOXmljc+WfZfKMZVRgAHp1rvjTeCouf2n+Bk37SXKa9j4/GlXMNj42sBosshVItQjYyWE7ngASEAxsT/AAyAexNd0siyYZGypGcjoR61zE8MU8EkE8SSwyqVkR1DK6kYIIPUYrnI/D+qeHts3gXUksYUGDpF8WlsHGf4P44D7plfVauhmSelTQUqPY1tZ+Htr9un1jwvfP4d1WZjJKbdA1rdt/03gPyt7su1/wDarIvfEt54bkSHxvpn9mQkALqtqWmsGb0Zsb4T3+cY/wBo1taN8QbGS4t9N8SWsvhvVZ5PKigvCDDO/wD0xmHyPnsMhunyjpXZFI3VldQwIwQRwR/hXXVw1Gur/iQqkoPU5iKSOaNJInWSOQAo6MGVgehBHUe4rm7nW9S1vUbnQ/BcdvPc252XeqT/ADWli/B2YHMsoHOwEAfxEVp3vwz0TzVXR73VtAsnkLXVjpl0Yre4BOSNvPl5PUx7T2zzXI+K5E0/UD4c1u1m8JeA7FVhtRaqVt9S3A586dP9SgJxsO0seWYjiuKOXRo3nN3SLlV5lZEugyKftumeALl55ZZQur+L71RM8zjhliPAldegxiJOgyRiu08M+F9L0bT2g0dpGeRzLdS3Ll57mUgBpJHPLMcfQdBgU+zjt4bO3hs0hjtUjUQLCAIwmMAKBwBj0qYEqwZSQR3Fc1THOq+WS93ttY0jStqmOdHibDKVb0Irn9c8K6XqV+uq25n0rWoxiPU7BxHOB6NxiRf9lww+ldVFehlEd1GJV7HHIpJLVGXfayB0z0PUCojTd+ag7/mO/SSPN/FNwUg063+JWjw6rEbtLey1/SVaG4tpZGCxkxg+ZGxbAzGzDuQBW1NZ+M/DSSsR/wAJfpkWNhQLFqUa99w4jnOOcgox9GNZX9tWc91N481KB59G0uT7L4ct0OW1G8bKNKi9CSf3cZ9PMfoQal03wffLavq0muahp/iu8cT3l/bS7kLnlYTE2UkiQYQAjOB1BJNd1SpD2K+srVmKT5vdOg8Pa9pGv28s2lXizGFts8TKY5YG/uyRsAyH6gVl+J4I/EXiLSfBvmfuZGGpaom3Ia1hcbY27fvJdox3VHrK1yaFpzefETRzYXlvAVh8V6EZFWOPv5mMyRY6kMHj757V1fg7RbfwxZ6p4h1fxF/a8t2q3EuqTRrGFtI0zGoC/KFA3OSMAs7HAyKMPgqfOpxldFSqu1mtRviPxo2n/FTwv4HtLMTzatHPc3kpB228KRsVPH8TMpAB7KTWb4AjZo/EN8xyL3xDfyKfVUk8kf8AoqsHwHJcal8UtP1/VYpVutR0++1ZI5BhrW33QRW0Z9xHuY/7TvWv8IWeT4b6NcyNue5jkuiT1PmyvJn/AMep5jU5qOncmjpLU6yorq4js7Sa8lIEcEbSvn0UEn+VS1z3xMlkh+HPiR4mxJ/Zlwqf7zRlR+pFeLHWSR1S0Rz9pb299afC/RLy0huoJNGuNRuIZUDoT9njTkHrzcNT/DWm6XMslx8OfEOq6FFCTiJbd5NOlOSMrFMArDI6xMo9614rSCD4k2OnqV8zRfC0UITPK+bLjp9LeuNuvDHiSa0lt7Tw/La6FDdQSv4fn1ZXS7VTIZVjYEiNDuQ7GIUlMEL39fETlGto7WOaCTidZc2i65q2laR4+8M6Pe3Vy0gtdX02Z4nWRIy/AOJIyVU9HYZFQaVBeJrF1pvg34hWGuy2E7w3ela42+4iYcFRMmHGMfxrJ9a04o44da8DRLYjT0W6kjFqCpEP+hT/ALsFeDjGOOOKxPD/AIf0HxBJ4kTWNItbx7TxPfCGSRP3kWWVso4wy/e7EVXt1Khz1Y31sHK1Llizvqgvw/2SUxyOjBCVZI97Aj0X+I+1T0jKGBBzg19Y9jxQVgwDLkAgEAjpS1W01SlpHGwlBjBT96+5yFOASe5Iw2evzc1ZojsAUjdaWkbrWGLjzUZLyLpu00zkPFElj9hVrJMMvifTluuCN032i3yfy28j0+tLpt1HafED4gSybiP7QsgAB3+xRUniuOyXTkWxkEjnxPpzXI3ZKym5gJU+ny7Tj3qXR4kn+IPxDhkGVe/swf8AwCir5SlyrCvm2uezf95oM1K8a9nEhRUAGAB1P1qCGOSaQRwqXY9AKW5ie3maORfmU/nWf4n1jTrfW7DTdR1ybw1oM1r9oa4twfOvpt+02quASpAwxC/OdwCkYNeo5KnFKmtGYJXb5iTUb6C21RdGsIp9Z1zKtJYWOGaBTxumkPyRKP8Aa59Aa1fCNxZeD/Ft2virxJpseu+JpoVh0u13GKIxoVUlm5Luu1S7BAxVQBnrQs11KSwOn+HbFfAvhwSEtcPGDqV4TyWCtny93PzybpD6Keaki8P+GrvTNS0Kzs2tP7QHmPekl7l51OUmaRiWLqQGBJ4x2FYOsoar3n17F8t/I0vEEY8MfEGPU1+XSfEzpb3APSG/VcRPjsJUXYT/AHkj9aj+KHhG38c+CNQ8Nzt5Us6hrSfHzW9wpzHIO4IYfkTWjo0n/CefDm60rUpmt9UiDWN/IiYe3vIsYlUH/aCSp7FTUHgrV7jV9GK6jGsGr2Mps9TgH/LO4QDJA/usCHX/AGWFcmPp8slXpmlN6OLPO7FV+NPwUutIvXFj4m0+U205yQ1nqdsflkGOcEgMD/dY1RuJdQ+LXwbg1S1U2HjzwreGTYcq0Go23+sj/wB2Rc/99D0rU8WiP4d/F+x8ZCRoPD3ioppmtLn93Fef8u9yfTIBQn8TSeJbg/Dn4zWXiL5YPDPi0rY6o2cJBqKg+TO3pvUFCfbNYpv7Pqv1XzB+ZkeLfE1vc6H4U+Pvhy3laGziNtr1sv8ArGsXbbKjDu0Mo3D2z2r22yuIL21hurOVJ4J41lhkQ5DowBBHtg15LpOm2/gv4uap4RvIUPhDxwklxY27p+6ivgv+kQe3mJ84HtxWh8E5m8L6hq3wn1C8muLjQz9p0uSYjdPp0h/dhT38s5Q9O3bFRWipxvHpt6P/ACehUW0z1BiApVT9T61yWrQ2+k+M0ur2NH0XxREuj6pG2dvnkMIHI7BgXiP1jrrKzvEmmLrOg3umNJ5LTxERy45ikHKSD3VgrD6VdCs4QhU87fImUfeaXY5XSrJfDep6h4U8CQPJrNvBB/aniDWnad40ZT5KAEhpiFB2qCsYxyScg9H4c8O2Oima4RprzUbnBu9Qum33FwR03N2Uc4VQFHQCudGuXEy+G/GtyBC5c6D4khCY8m437Uc+irOSAf7s+eld0eDV5hUmpKN/dew6SVvMKT6UtJXl7XN0ip4IG7xp4pk67Vso8/SNm/8AZ60PiPqVrp/hsfatHg1hbq7t7RLOYqI5HkkVV3bgRgE56HpVD4eMJde8XSD+HU4YQf8Ads4Dj/x6tP4iaE/iLwdf6ZbuY7woJrOUHBjuIyHibPs6rn2zX1WHTVCKW9jgn8RysKapEuLb4e+ELf0/0scf9829P+1+Pl/489L8E2fHHz3EmPyRKu+GNU/tvw9YasYTbyXMCvJCesUnR0PurBh+FaVeJLMK6drnSqUHqc59o+Ksi/NrnhC2J/55aVcSY/76mFVZvEHjmbwn4j0+K4tf+Eq0R451lhtAI721Ybg0cbsQrFRIgyx+dPQ11tcv4snbw/r2k+L1YraRN/Z+rA/d+ySniVvXy5Ap9ld63wuPqSqKM3oyJ0klsSRaf4mv7SK4HxG1hI5kDobextE4IyPvRtUX/CK6u/8Ax8fEfxjJ/uz28f8A6DCKk8HRyaPreq+CZdzLZN9r0olsl7GUkqo9on3x+wCetdYtndMOIH/His6tTFRm4pscVTsclF4PQH9/4s8Z3I779clX/wBA21n67pQ8JPa+LdIuNVlOmzB9QhuNTnnW4tGG2XIkdhuQESD/AK5kd69BXTrj+LYn1NJNp9tJC8N1PDJFIpSSMjIZSMEH1GM/nSpvEqSbb+bG/Z2seX/8IF4VT4ha3Z6xodpqUeqf8TfTrid2kLK2FmiAJxhX2sOOkoHauitfAXgi1/49/B+hJjofsMZ/mDXPG2u4PDs+mWwa613wFci50/GWe80twcIP7xMQeP8A34VPoa7K417R7fw9H4gn1CKPTJYkmjuG6OrgFNo6sxyMKOSSABniqx8Z86lF6MKcrofbaHosChYNE0yIDoEs41/kKwY9SufEUtxY+C1trSygLLeeIHhX7PCVOGWAcCWQc8/cU9SSNpq6pM+qWp1XxnNc+HPCxk8mDTCSt7qrscBZAnzqp7Qodx/ixytUPFcmo3fhtrnWNLSw0VVS00bwnEQv2yViFhS5K8cnH7ofKozu3EcXRwqp2lVd30RMpN6ROt+C2oeDbqHWrTwfJc6gtndLHqGrTZc39yUBZjKeZCARyBtGQF4rsvEGsWGh6LfatqU3k2dlA00znsoGePf096y/hz4dj8L+GLbSfME1wAZbycKB51wxzI/HbPAHYADtXP8AjqaPxF4zsvCqs72Om7NS1UL9x2yfs0DfVgZSP+ma+tevUqKnTcmYxXM7FLQ9a+I1raf2tqen2Wq290puP7LjP2e8sVY5EIYkxzFVwDnYd2ecYxpLdeBPiUjWd3Du1OxYM1tcI9tqFgxHBHR07/Mp2n1Nak80VvC09xNFFEuSzu4VRjk5J4ridV1nwN4oeP7PFN4jurJiYZtHgllkgcjHyTx4CE4/vAeteVQx9WbtKN0bShHpubMuleMvDiO1rOPF2mRp8kc7rDqKgdg5/dzfjsPuazL/AMe2MmnNDogeTxFLKlpbaVdRNDcR3D5x5kbfMEUBmZhkbVODV34dTfEaDUZV161VPDIVmim1i5jGpRnsD5OY2X3chvrXS6VrfgzxFr2/TdS0LVdX05WQPbzRyzQK3DAEcgHGDj0rqlgaNRqVrEe0kk0cOumxvd2HgDT5t+n6K0d/4iuVGPtl25MqRHPdnzM/oAi9Grus857+tcmnh3xT4Le8l0iJfE+k3N3LeTwMVi1FJJG3MVc4jn9AG2NgAZPFauheItJ1m5ms7S4ZL6AA3FlcRtDcw5/vRvg49xke9efj4VfaXa91bG1Jq250MV62PLnXzUPr1FL9lhnBa1kHujHkVToDMGBBII6Y7VzKu2lGpqi3H+UdJG8bbXUq3oa47xPFa6L4y0bxU1tEsFxv0jUpIl2yyLcMiwtx9/bIoGOTiQkdDXdJdmQeXcIJV9T1FcXql1Y33jO61Od2Ph/wbA1zP3Et+yZC47mKI5H+1MO446sJR/eKdN6IyqSdrSRlaj4fudB8PaVofiXxBoNj4X0K4gm+2GVhdXEVuweGPy8AK5KoGKltwHygFqvae2pJNq3ijwrJYeLdC1W6N60Fq4ivIX8tEZFz8knEYO1tjA+tL4O8KwjHibxJpNq/im+la7nnmiV5bUt9yFGIyojTanHoT3q/qfhPT7jUJtV0uW40PWpQM6hp7BJHI6eYh+SUf74P1Fa1MVQV6XL7olCVlJMs+HPEeka/50en3DC6tjtubSeMw3Fu3o8bAMPrjB7E1rVxWqCeaeFvH/h06gbVW+zeJNCSRJrde/mIh82PPfZvQ45A6VNpl14jsLCHUdNvIfH3hyX/AFd3ZFBqEQJ/iUYSYAcHG1/9kmsJ4C8eei7opVXtI69gpUqwypGDXnekQeID4O0CPRbddU1nwjq82k3ds8wiEtuVaNSXboNjW8mcHhTwela1146sLzOmeFduq+IpGMcWnOGieBh957hWAaKNcgkkDOQFyTVW0jubF7zwr4T1aS5124nE3iXxFJHu+zyFQMIv3PO27VSPoigFsnAbXBU3TjKVTSIqkk7cokUc2keJjGotvE/j+aDE1yVMdlosLZwoPJRTj7ozJJgk4GMdPoHg37DdvrV9qD67rkybZL+cAFFzny4U+7FGOyjk/wARJ5p+g6Lp2h2Js9NhMaNIZZndy8k8p+9JI55djjkn27cVoxs0ZyjFT6g1nUxsZrkUfd8hqk1rfUbcsttHJJct5Mcal3dzgKo5JJ9q85hvb248Nz6lbPLDq/j66W305RIVa005EYCUf3SId8uP78qiuo8dXlzq7ad4Kh2STa3KVuiRzHYxkG4bI6ZBWMe8o9Kpadewap4n1PxIsKf2Xpg/sfSDGv8ACjf6Q6/7JkVYx7Q+9a4eMaNJ1YO99ETK8mos6axtLfT7G2sbWPZbW8Swwr6IowB+QrG8TxstwkmWZSMfQity1nS4t0kXlHGcdxVLXzbfYTHLKgf70eepIrmwkpQrrTrqaVLOGhzP409GmeRAu92XG0dcYPFMHSr2h3H2a/TccLJ8jf0NfQVXaDaVzljva5ualqFtp+hXOqal+5tba3aa4Dc4VVyR7k46d84rL8B2lr4L+Gt5ruoWTWL3Bn1m9tEG3yGk+cQovQFVCrjuwPrUPiO2HiPxTo/hMtG1mjDVNWiPVoI2/cxn0DzAH3EbCrPj+b+3/F+l+EIzvtLQrqur4OPlVv8ARoj/AL8iliO4iOeteXgoqlSlWl1Nar5pJIb4F068s9Nm1LWB/wATrVpje6gc5KMwGyEHusaBUH+6T3repee/B70qKXcIvLE4FeROTqSvu2dFtLFnToVZjPJjy4+TnufSud8c6Zea1ZR3Gl3C22sWNwt5p0rEhVmUEBHxyUdSyMPRz3Arpb5hDElnGegy/uaon0rpnU9i1GL1Wr9SUlJ8zPPtWvtavrZPF/gfSZJpNfjGm6lYNhX0+/U+WLiT2j5R8ckLGRkCtSzsbFvFmn+H9NgU6R4MtFjVwf8Al9kjAA/3lhLMSe8wpmkaxY6JdeOPFMAI0mKSG28lUyLzUVGxynqzFoYeOrKfSr/gnQL3QfDj28+pvd6pdyPd3VzNGrKbmTBkwFAJXd0BJOAozxgd+KqqNG6VnIxhH3/JHRUVn6c2sR2039qpZSzJkx/Y9yiQehD9DnjrjntT9MvpbyNjPpt9YOo+ZLlF/RlYqfwJrxWrK503LhwAWJAAGST0FcLqeoW3ijSrrWNQ1N9I8B2jMk1yGKS6uQcbY2HzLATlflG6QnC4HLWdb1C28XavB4N0u8VrdgZ9elGVNvaKcGFgcFGlPyeuwSH0qTRo4PFupw+IJbWNfD+nsI/DlqFxGVUFfthTpk9I/RORgtXoYalGjD21ReiMZtyfKhsNhqviixt7W8tj4a8KRxqsGiWreXcToOizuhAjTH/LJOezN2rqbCztNPsorKwtYbW2hUJHDEgVEA7ACp6ztf1qw0O0S4vpHzLIIYIYkLyzyH7qRoOWY88D0z0yRy1a9TESt9yLjFQRo0ma5Wa58bS2y6jfSeGPB2nEbv8AiazG4uFH+3tdI1PsGbFY11r2lwtm8+Ouhx5UkC0s7XoehGWc966Fl1Z7kutE9Bu7i3sbOW8vJ0t4IVMkkkjbVRRyWJPQVw7aisht/iBrdu0tqjiLwrpGCJbqZwVWdgejuPu5/wBWhZjyTirA/hW6t1uPO8V/Eq6SQSQxTQlbXeDwcFIoAB1y27HbtWusLWU11488fX9rFcWcDvHGrE22kwY+dUJGWcjG6QjJ6AAcHop04YVc0neXSxLk5+SKV/qNh8OfC2q+MPGV+tzqt2wkvZYRlp5eRFbQL12ryqDjux5JNZfwx8JarqHiGT4m+OkDeILyPbplgTlNHtDyIx280g/O3rketUPA2m33xM8URfEbxVp7waFZtnwppVwvIBxm9lXu7YGwHoM/U+uuwUF3YKoyWZjwB3Jrlq1XHTeT3/yKjG++xFe3NtZ2c15eTx29tAhkmlkYKqIBklj2GK4mTUmP2Pxz4h0+4ki80ReFtAVB51xOwO2d88LIy5K54jTLN8xONDTbUeP7v+07iOaTwfZMHtLcrhdXmByJSDy0KkfIDw7cnIC5XwVHca68fjjWJkmu72InT7dGJi0+2bB8tfWQ4Bduu4YHyiuilTjhYe1mtXsS25y5VsY3ibQdWtfDN/4s1CSK98VQTQamXjGUt47dw4toc8hAnmDnli7E9QB0Vso0/wCJ+tQwqPsWt2NvqsDr0eVP3Mv47Rbn8fet+4hS5t5LaVQ0cqMjjsVIwa8/0m+vofDngTULtlkudKv5fD2rMcZXOYlLemZI4D/wMUqVSVejUUt9xySjJHodFFFeWbFfUbGz1KylsdQtIbu1mXbJDNGHRhj0IrlZoNW8CLBeaJqklzoIuoIbjS79mmECSSLHut5Sd6Bd+djbh6ba7KuV+LrNH8M9fmQEtBa+eMdijq+f/Ha6sLWlTmkmZ1Ipo9Mnu7a3MYnnji8xxHHvYLvY9FGep4PFE6xzq0UkayI67WV1yGB7EHqK8/8AjnZ2N/4e0JNQs4L2zfxBZLLHKMqVdimfY/OMVCLHxV4bnM3hnVRqtjxnStYmZsAdfJuOXUn0kDjPcV9BVxMaUkpdTmjByV0XLz4eyaWz3ngPU10KRiWbT5UMunSknOfKyDET/ejI9waoXPiqTQ7lbXxnpcmh5IWO+VvNsJWPYTADyz7SBPqa6DQvH2j6hd2+malHcaDq04OzT9TQRO5HURvkpL/wBjx2FdTNbxTxvHOiyRupVkcZVgeoIPWsquFo4hXsOM5QZziMrosiMrowBVgcgj1B7iuY8UXFxrWrxeCNKm8qa6h87VbkHH2SyJ2kA9pJcMi+gDt2FaN98PY9NXzvA+pSeHXUljZBDNYTdThoSRs+sZQ8965fxZazeFPDVvpuoTPFL4iuml8TeIEifyYY8DfGG5MYZcRJnARcknPJ5KeAdOfNJ3SLlU5kka3hkab4m8QW+sRWaQeHNEV7Pw+kfCOwGyS5CjjaAPLj/wBne38QrtJrGQL5kLCZD3XrWXpa2K6bbDTPINisSrbfZ2BiEYAC7ccYwB0q5DNJC25H2+vofwrjq4qNaT9ovTujVQcFozlPHSy6xPp3gm2dkfWnb7aykhorGPBnP1bKxD/rp7Ve+J3l6odK8B2zxJFft52oRjtYQkb0A9HYxx/Qt6VJ8NZW1291fxzchEt79xbaY23aRZQkjfz2kcu/uuys3wVv1i91Pxpdo4fVnEdgsi4MVhHkRAem8lpT/wBdAO1d8rYXDNJ6sxX7yYcxeP8AxDqu4CLTvCiLgcAF5Zn/AJRCq1pNc+HPBfguytPL/eS6dYy7lz8joA2PQ8davJYXWsv8Q7LTmiF3cWcOnxNISEVzbMwyRzj9/WVq+saPJpcFh480XUPDQgnjMT3UhFuJE+40d1Edo743FT7Vz1qc3Qp2V0VzLmkM8Q+JtYtfGdtpWnRSXf8AxM7e3a2wiBkktJpf9YewZFYk4PGBnNR+KtaXxH8ObOa3hmtX1HWLTT5IZMFonF6kciEjg4KOMjgjnvW+3hLwzfQxTG2acmSOeK5S8kMhdEZEcSBs5CswBz0NU9UsbGw1TwL4dsLZYbVtZ81IlyQqwwSy5JPJO/aST3Oa5qPJKpCMUaO6TuQePbrQtY8W3tvqPw6v9aOkSRQHVdOlQXUDPGsuFCukuF3A/KTyelUNGuree4ez8I/E7feKfm0rxTbFpR/sgsI5h6ZO/pW34Ame6n8U3zNu+0eJLwKf9mLZCB/5CrZ1vR9J1y0NprOm2mo25/5Z3MKyAfTcOK7K+Mj7RwnC6REabaTTMe5tfGE3inwuuoeGokgtNRM9xfWd8ssKL9nmTlXCuMs644NUfBWpabbeK/GWj3F/bQX58QTXCW0sgWR43iiIdVPLAnPIz0p1/Yr4U1bwy+h6hqVna3Wsw2U1kbx5bd4nR/l2OW24IXG3GKg13VdR8Q674k0vU/AGgeKNG0i/W1iiaZUuxmCKQsBKNh/1mBh1P1rW1Gth7RfKrke9Gequd5RSUV9WeMVLCOGC5vIYlhQvL55CvlmLDlmHbLBsdiB9auVUIjj1RMmJXliIxs+d9pz970G7ofXI71apR2AWkPSigilUV4tAjkfF9gloILiDdm+8Q6VJIvYMs8KZ/EKv5VP4ewfiL8QOOf7RtB/5JRVJ46OLfQ1wefEOmjj/AK+E5/Sq+hNIvjn4gyRoJH/tO32r0yRZQ18bZvDSXme4n76fkX/ElruQXS5yvyv9O1Z9lqEtnE8caq2Tldw4U+oqO7vLi7bMsh29kHAFV69LD0GqKhUszGUvevHQknmmnk8yaQsx9+lNRmR1dWwVOQabxTr37NpunnUtXu4tPsgQvmy5yzE4VVXqzE8AAZOelbycIRsxK+5Y+2f2B4ysfEsIP9na60WnasAMiKccW8/tyfKY/wC0npV3xgv/AAjfjSz8QJGqadrbR6dqLKOUuBn7NKfY5aIn1aP0rP0zw9rPipfL1KGfQfC5cN9kc4vtQweDKf8AlhGcKdo+c9yvSu41a20TxNpWreG7ma3uY2j8m9ijmBeEsuVzg5VsYYZ54BrnhRcqLhP5FOXvcxzfjvwzp3jHwjqXhnVhm1voTGXABMbdVkHurYI+grzvwRDL8SPhVr3w48bZGuaNIdJ1CRSC7OgDW90vuQFYe4PrXoHgjUru90ySw1Ubda0uY2WoJnkyLjbKP9mRCrj/AHsdq4f4rySeAvHGl/E+zhP9lT7NK8UBFyRbk/uZ/qjtgnrjAHGa8aEZRvS6rVeq/wAzeVn7xmwR6l8Ufg/d6LcXP2Px74XuRC80fytHqEHKOM87JBjJ6HJ7Cs3XtauPE/gXw58btCs2i8ReGWdNYsVQhngDbby3YHn5eXUenPWug8eNb/D/AOKmlfESHbFoniDZpPiB1B2I/wDy7XTY9/kJPYimXPk+AfjQ9ldQxr4T8eLtKsR5UWqBcMD6ecn5sK6Fa14rTdL/ANKRPQ9V0y+s9T0221LT51uLO6iWaCVTlXRhlSPwIqyK8p+C/wBp8IeKNe+FN+7vbaaP7Q8PyyNkyWErYMee5ickfiK9WrDlvel80Nu1pI5C50vTpPFur+F75ZVsPGunuxAPCXUKBHKnszRlG+sOaozXWt6/8NoF07U47LWLa6W1vfOuTbedLBLsnh80AmMvsOGAzhq1fid5lt4XOvW+/wC1aDOmqxbPvMIjmVPo0XmKfrUMum6XdfEHW9IurS31LS9fsrfWoLeaASR71/dSHaQRk4hb6k1um6mHUusWS/dl6mb4E8WSa7c2lnps0NnZwWqPKmpSm4up2MssbKkm8BgDEcP82civQO9U38O6ZJNZTvoVm0tgMWbm1XNuOwjOPkHA6Y6CtD7POf8AljJ/3ya4qkHL4Y6GsZLuZPwgkM0njCY9/Ek6g+oWGBP/AGWqPxq8Z6r4M/4Rq4sYEnt7nVCmpIRlvsaRSPKy+hUAN9FI71d+CqsNG1+ZlwZfEmot+UxT/wBlqH4lWkOoeNfCNpdRLLBt1BpUboym38s5/CTH419GpeyoX7I5Lc0ilog/sfxxrvh0uz2l2f7Z05i2V2SsROi+yy/Nx/z2FdQiu7AKpYn0Ga85hka18J6XqSxvLqHgPU20y+8w/NJYNtRmPqDC0Mv1SvUJb1lytvGsS+oHJrycZQpqftG7JnRSlJqyQJp8mN87LEg65OTVfVLXSbzTrrTrm3F3BdQvDMHHysjDBH5VZspmmZ7eZiwkHBJ71TkVkdkb7wODWUpxpRUqS+b3Grt2kzz1dWvLPw3aeILoR/2v4KvH0vWiBlnsGC7pfU5TyJ/+AMK9H+0zyKuJnIIyCG4I/CuT1RbXSfHFlql3zpuuxf2LqMTLmN5Gz9ndvxLxZ7+Yop3gNbnToL/wrfM7zaFP9ngkkOWmtGG63kJ7/JlD7xtW2JqSqUY1Iv1IjG0rHSksfvEn6mk9KU/N65rlbrW9S1y7k0nwUkMrxs0d9rEnNrYkfeUf89pgOiD5VPLEdK4KdKdWXLE2lJRV2Gv6h/ZfxD8L3Fizz390z2V1YxR7pJLNuTMeyrE6q2TgYLgZJxTL3wSfCdldeINN02/8ZajYtI+g6XLLHHDYh2YgRgkKMFiN5y4UAD0rO0giQT2Hw7uGke5wur+MbsCaScr8u2AkbZXHOCAIk5xk8VuL4Vhih222v+JraXHMy6tKzMe7EOSuT1PGPQV68a9LDRjTlq0c7i53aOX0vWrK01P/AISXx7a6/b63tMcc1/o0q21mrY3R2/lh1VSerFtzcZOOB0Xg+8tfG3jVdZ064juvD+grtglUZW4vpF+ZgfSKNtv+9I392s3xHP408IaLNf6f43m1i4dkgsrHVNPhlNzO7bY4g8XltyT15wMntXq1hHMtnC1yIhcbAZREMJvxzt9s9K0oU6VWftk2/UJOUVysnnOFyuM84HTP414sdOufC9jfSeMvidpGiXupXj3V02nWyfaJHY4VVMpdjtRVQbYxwg75rq/iT9q8RTQ+H/DniXT7bWLKVbq80uS7eF7uEqQEZoj5qLkhsqDyBniue8M3HhTwvMtvfeFY/Beo3EnlbrqJNtw/ot0CVfPJALBuOlbYqpyL4Lommr9TPtrPw3eXcVxpfgXxB40u0UGLVfEcxjgz2IE/IH+5FXVwL47vLIwXOraN4djIIWHSLTzmjHtJL8ufpHXQZyAd3Xmkrx5ZhVatHT0N1Sict/wgWg3Rjk8QSah4luIzuEmr3TTqD7RcRDnnAWq3xM03Q4fCwk/sa2e/ikSDRlgzBIl3IdsQjePDJ8xBOD0DelWNL8b2t94mOinSdQt0a8ubG3vHMZimmtwWkUBWLr8oJBKgHBq7osKeIviM91872XhlTGh/5ZvfSr8xHqY4jj6zHuKdCNWrWjzNik4qLsbWsau3gvwTZSapNeaxfxrBZqIwpnvrhsLhQSFLE5bsAAa5LUL/AEHx3NIZNLj1hrHDiCLfZa1pb8dFYqx5ycqyg4/i61duZh4p+I0l0G8zSfDO63gxgrJqDjErj3iQ7PrI/pV7XfDuja3LBcajZh7u2z9nu4naK4gJ67JFIZfoDg1318wjTq8jV0ZwpNq6ZiW1x4h02DfpN+njOxgyk9vNtttVhOemDtSRu2GEbH1JzW14c8RaVr7SxWNwyXdudt1Z3EbRXFucdHjbDD69D2Ncj418G6rqOnW8fiCG48XaZbTpLb3NvOLHWbVgQVZZVKpMq4zg7DlQfmIFdPo1t4J8Y2lvp82oXOpaxpKhTNdFrbVbfg4ZyoRxweuNp560p4SjXV6bs2NTlHfUt+LNah8P+HbvVZI2lECfu4lHzTysQsaD3Z2VR9a5ebTJh/YXgGeRJLgEa94mki4EkpkLpH9HmB/4BCR3rcs/BGtpr+nS6x4kOuaJpchvLaOaALdvcAERiVkwkipuZl+VTuwTnArM+GupWOpy6xey3GPEF7dtcalYz/Jc2aD5YYWQ8qqxgc9CSSDzk4+xlhKMn1Y21Ukjvku0kXZdoHH94DmiWx3J5ltIJE9O4qn+P41Y08O10uxmUDBbHpXFGp7R8lRXfcvla1iSnNrYkHIklP5LXFa74d0yxnuvE2malL4Yvo0M93e2u0RzIoyfPiI2SDA5JG7jhhXcz3VrPK0c0Z2qcK47VxvjS0h1zXtM8FpcCS3uj9v1RB3s4m/1be0km1fdQ9dShJ1IqjLRaenf7yOZWd0QWnjaz07wlo+qeMoxpGt67aOXmsrRmkggHKyvjeyKqshOdyqzgdKoaHa6t4O0S0TS7WHxZ4Z2l0vdKUG9BJy0sibis+cklkIYkn5TWh4VuB4i17VfGBjU20rfYNIf1tIz8zj/AK6S7j7qqUs/hGG0mlvPCl/L4ZvZJPNl+yIGtrhu/mwN8jZ7ldrf7Va4jFUZzdKotF1JhB25kavh/XNI8QWJvtGv4byBWKOU4aNh1V1OGRh6EA1o4yRz/wDWrgNWls2uXvfHekzeHtXSLb/wlGgu/kOO288sgHdZlZB/eOan1O18f3ejpottJYa3Z6sUhi8Q2MixmC3bHmSSR5I3eWW2tESpYjhRXM8A5e9Sd0zVVf5kQfbrmLSNX8Yxsy6r4kuE0Pw8E58qAOypMB7nzZyf7qr6V1+l6PZ6b4fttDtFb7Ja26wRhjliqjGSe5J5J7k1g6OllqvjWVtPSJdE8Iw/2Pp0MbfKtxtAnbH+wgSIe/metbN1rKK/l2sTTSZxkjAzWuJUpVI0qW0SY2S5pGSLu8tontFlKhWOcdc/WqqPydxL568859frTNY1HT7LUIodY1CG2vLo5htEUyXM3+5CgLH8qWO38SXcD3Nvp1n4V0yEky6lr5V59o/iSBW2L9ZG/wCA16UHFfBHX8PvMWn3JngENs93czQWlmg3Nc3EgjjA9y1UtN1CTWcf8IfotxrynpqNwxtNPU5/vsN8uP8AYVgfUVHaN4cu/sc2kaXq3xGvll8yPUtSYLZQuM/vFZlEYxk/6pGP5U3xVbeNNZ1TRdF1DxVLa3Wp3QU2Whg28FtaREPNI7nMrnbtjHKrmRflrNzUnyzl8kNRa2R3/gjw5caPPqOqareW99rGqSRtcTQxGOONEXakMYJJ2L8xyTklmPfAoXPga+h8R6nrui+Kryzn1N1lube6t47m3LKgRcAhXUADoHx1PU1F8U1fU10rwXbBxDqspfUGR9pSxhIaRcjn52KR/R2qpJ4WmtkRfD3ifXdD2fdjjuftMOP7pjn3jH0I+tKvXoUn7Ka0CEZPVC3Fx490fzG1Twva63bqeJ9CuP3uPVoJiD7/ACuxq74a8aeF7u8e0/tJbXVVGP7Pvo2tbkH08uQAn/gOe/JqvDrfxD0lmF7o2l+J7fICtpshtLrHqY5WKMceki/SpNV8U+Addii0XxdaR2UlyQiWWv2XlZb+6rONhb/dY+1ZQw+HnadPQpymtGbblmcs2STyTWB441W80vRki0pFk1jUbhLHTlYZUTPn52/2UUM59kNWLrwG1okM3hHxNqGirEPltpW+2Wcg7ApISyjt8jrWNLB4p0Map418U2dpez6Nprx6Xp+kGSVZ5WGXl2su5WbCJj5tqhjk5rCGXS9onLVFusmtCO20a1GuaT4S099+h+EYkmuCWy9xqDqxXf6lVZpW/wBqRD2rs+tcv8ME05vCkdxY6ta6zcXMjXGo30DhhPdMcyFu4xwoU4wqqO1dRXHjKjqVX26FwjyqwUUUyeYW8Elw3SJDIfoBn+lcqV3Y0PPp5Jm8Ia9qMiH7b4w10aLbSIfmSzVzAMHtiNJ5B7vXYaP4e0TRX/4lFgtim3aI4HZY8YwPkzt4HfGa5TRpGa2+E1iyjy30y41OQH/nqLdQD+dw1d/Xo4+Uly010RlS1TZTtrW9ju3kbVJZ4GZiIJIk+XPQBgAcDtnNcYuspi++IX2JNQnFw2jeErXeR9odm2PKPTe6tlu0UWRwed/4iX1zp/grUpbGbyb6aNbW0f8AuzTMIoz+DOD+FQjSLeHxxpekQADTPCujxpbQY+X7RNlA591jjYZ/6an3p4KPKpVX6IVV3fKO0nwbpMNx/amuRpr+tyA+bf36iUg5+7GpysaDoFUDgc5OTW/HbW0X+qt4Y/8AcjC/yFSsKBXuSwWHpQ567u+p5vtqlSXLT0AtkZLdB3PQfjXjE32j41eLZLX5ovhzoN4FkYdNcvIz93PeBCP+BH9L3xK1bUvHPic/C3wffyW0aAP4p1KDrZ256W6N/wA9ZOQR1Vfxr0vQdJ07QdFs9H0e0jtLCziEVvCnREHQZPX6968GvOnTk6kFZvZdv+HPSpqTilJl0cAKqhVHQDoB6VxesXUHiuTUrSW7jtPBel7v7cv2OFu2Tl7ZD/zzGMSMP9wfxYu63dX+v6y3hTw/efZhFtfWtRjbBsYSARGh/wCe8g6f3Fyx/hzS022g8TyWlvY232HwNpIVdOtRkDU5FORO/cwqRlQfvtl2425eHoxpR9tU+QTlze6ismta+2veHfGUyT6ZoX26PTYNIxsC2c42JcTL2cyeVtXoiHB5Jxr+BYl0q+8Q+FgrKmlak8ltnvb3I89MewZpE/4APetHxjpA1/wtqmj72V7u3dI3HVJOqMPcMFP4Vj216t94h8KeLo5x5PiDRjY3CgjBuI/3yD/eA+0j8CK0dR4nDy5t0JR5JK3U63tXBajpD3tx4/8ACFuGE2pWkGu6e3f7SPlOP+2kERP+/XSeKPEEeixQww20t/qt2THYafD/AKy5cDn2VADlmPAHPoDjaHqGleFPGVjp+s3Da34v1qRLfUry3UmDTkcO8MIB/wBXEWUqi/eYncaMuoy5nN7fmFaStYt23jJpbeKSfwf4xhleNWkj/sSU7GxyuQMHB4z3xUn/AAlyf9Cp4x/8EU3+FZ1jb+N9R1nxDFcfEDU9ONlqkkUUEFjasggKq8RBeMk/I4ByeqmrMek+LJJpYI/irrDzQkCVBY2W5CRkAjyuMjkeo5pVKOEjJptjUqjRY/4S5P8AoVPGP/gim/wrF8da5JrHgrXNJtfCfi83F5p88MIOiTAF2jYLk49cVr/2H4y/6Khrn/gvsv8A41UVzofjNYJZF+J2tlkjZhnT7PGQP+uVTGODjJWkxv2ltbGj8U4ZpPhhp81xGY5re+0qeRW6qVuYdwP61un5ZWB5GTxXN+O9Qnvv2ebnWLphLcNo0N5IwGMuoSQnHbkZrot2/wCYdDyKvNNXFk0OpT1rStN1iwfT9Wsba/tJPvRzRhlPvz0PuORWNBpvinw3C6+FdYXUbVWBj0vWZGdUX+7FcDLoMdA4cD2rplIHyn7v9abz6159KvUpO8X/AJGsoqW4ng/xdBrt3PptzpmoaPqtsgkmsryMZ2EkB0dcpIhIIyp7cgV0zBHUoVBDDBBHBFcFFFu8fzgEgy+HZlBHbEw/+KrlvhzZ+LrDwRoGqeH/ABE96ZdNt3l03WXaaFzsG4xzcyRE++9favep4uPs4zqdTldN3aR2N58OrG2vX1Dwlez+GbmRi80VsivaXDf9NIG+XPumxveub8Rr44ubU+FNR8OyLJqriz/trSpg1tDA3EsrBsSRME3YBDDcQN1dNpfxE0tXhtPE9pceFr6STy0j1AjyZW9I5x+7f2GQ3tXZ/LIOCCMcEVrKhRqyUupKnKJwHxHdLXw/pXgPQ8WsmrYsV8o7Ta2MaDznX0wmEH+1Ita8EMdvDHBDGEjjURxqBwoUYA/ICneL/Bdrrl7Dq1vqd/pOs20LQwX1qwJEbMGZGRgUdSVGQRn3rnDfeLNAmWDxPog1G05A1bRY2cAD/nrbnLofdN4+lcWY0KlSzitEa0ZRW5y2qefqHgbxpHHLIp1Pxnb2KtE7I4jElrE2GUgg4RuQRXVfYvF2i2skOk61F4htCx/0HX+XKd1W4QZP/bRXz61zmnTJP4T8GSQg41vxfc6gwZSuUDXUynB56JH1rpPiTrV34c8D6lrVjsNxaojIHUsDmRVPA68E1OIrVKU4Qg+g4pSu2czbf8IvZ6kkUFxq3wy1WeY4tJdraZeOeu3OYGz/ALJjeuk0nQ/GM3xG0W/1+20p9O0qG7eK+sJmCzvKqIoaFslDt3nhmHv61tG1weIvGHiDw/c6e/8AZdtZWkiw3tkY2kMpmD7lcfMuEUDjHWp4/CkmkLGfBut3nh7yySLRf9Isn/2TDIflGc/6tk61MMXTVROpG0u4vZu3ujfhhdWF54X32N1DPI15dzXKRuC0Uj3MjlXA5UjI611FcJqKwTakt1418Fy2uorGV/4STw2zt/30FxMvHO1lkUepqzos/iL+z/7Q8L65p/xA0dSQQ0qQX8Z/u71Ajdh6OIz71jWwcqjdSk07suNVR0aLXxE4PhaQ/wAHiawOfrIV/rVjw8vl+OPHS8jdqsEn52cA/pXM+OfFek3S6Bp05udM1b+3tNlXT9QhMEzAXKA7c/K+M9VJFddYp5fj7xeP789o/wD5LqP/AGWqlCUcG011C96lzb5o5oor7Q8EqX5kTyJENzhZl3JCoO8HIw2f4RuySORj8Ktg5FQ38YmspotjSbkICK+wsfQN2+vapIXaSJJHXY7KCy7s7T3Ge9T1sA7mjvRR3py2A5f4gMAfDKf3/EtgMfSQn+lN8NSpH4w8ezySKqf23GhLe1nb/wCNJ49Hman4Ni6Z8TWzfXakrf0qPw1Zrd6t44DAbpfEMm1j2K28AB/SvkGoqg1Lbmf5nuL4l6Db94ZLuR7fdsJzyMCnWVlcXZ/dJ8v989P8/Sqn9pabBqjaVaW914h1hG2yWWmqHWA9vOkJCR/8CIOOgNReJY5IRGvxA8QLp8NxkWvhvw80j3N5jBw8igSye4QIvqSK7VUm48tPbuzLlX2i3eajb2mpnRNBtDr/AIhwCbdHAhtAekk8nSJfY5c4O1fTc03wzY6NO/i/xnrEF/qFrGWW5nURWmnLj5hChPyZ7uxLH17VqeCJtFk8FW914V0lLS0MLGKyEawuJFypjfrhwwKtknkHmuK8JQy+Nrey8X+KZYbuYMzWmlIpFtpkikq6sp5knUghnfoQdoXvE+TDR9pPVlK83ZbGjca54g8Zhk0Qz+H/AA66kDUnXbeXg45gQ8RIR0kYFjnIUcNVAWNj8O9Z0zWNIt1tdEmK6frCDnAd/wB1dO55ZlkYhmJ5EpJ+6K7X+VQahZ2uo2FxYX0KTWtxE0U0b/dZGGCD+BrzHj6jqqTeht7OKiZfj1IfD3iex8Wqrrb3hj0vVWX7qqzHyJm/3XbYT6Se1X9c0yx1nSL3R9TgWezvIGgniYZDKwwR+tUvA8ia/wCFtT8E+Jo1ubrTF/s6+Vhxc27J+6mGf76Yz6OrjtVXwNNfw2lz4d1iR5tS0OQWkk7Dm6iI3QzD/eTAP+0j105hTulWjsRSf2WeffDaFfEHhHxL8FfG7NcX+iR/YmmbIe6sX5t7lSe44GexUVV8N6df+PPhPrnw18R3Hl+LPC84tYrkHDmSIB7O7GezAKCe/Nbnxut7rwzqOk/FjSbZpZdCzBrMMZw11pshG8e5jbDj8fSqHxMuU8MeKvD3xn0Wfz9GuIYtP14xH5ZrKUjybgeuxmBPscetZRk5NNddfRr/ADG0zJ8AeMH8dfFPwLqU0P2TVrHQ9Ut9atcYMFxHJEjqR1A3YI+te715B4O0bTbf9qnxnqWnQJGT4fs2uivRppn3Fh9VjUn15PevX6wqNe1hyq2353KS9x/MoeIkjk8PanHKAY2s5g+fQxsD+lczpc0sPiz4eSRyFZJPB1wJPcD7GR+tanxLu2sfh34kvFODFpdyVP8AtGNgP1NVFs2h+JOhWpXjS/CQjb2aSaNR/wCiW/Kuqm3CnVkmRu4nafbrz/nv/wCOilW9uywzMcfQVWoDBSGPQHNef9Yq/wAzNuWPYq/BwbvBRusg/atTv7jP+9dymmeLNrfELQF7x6dfOPqXtxTfgU7S/CTw9Oww01u0x/4HIzf1pPEZDfEzTl7po1w35zRD+lfQYrTDv0OWHxoxtQt7ex8fxC6XfpXiuybSb4M2FE6KzQn6sjSpn1VKl+Hc9yugvomoOz6hodw2m3DOctIIwPKlP+/EY2/E1a8b6Y2q+GLu3t0DXkQW5siTjFxEwkiP/fSgfjWXDq1lP4p0PxVZwPFZeMNOWKXcMeXdQgvGr+jFDMh94wK8xL2+FcesTe3LUv0OvjZkcMuMg8Vc1ELIsdzGPlkHP1qkauWTLJFJavkbhlc9jXLQ99On329RyX2jC8TaRb69oF7o1y7xpdRFBIhw0bdVdf8AaVgGHuBXF3GvSQ2GkfETVWjtp9OLaD4rUMdsID4Ev0WXawP9yYn6dd4j1+20aWC0+z3F/qd2xS00+1UNPKR1OCQFQfxO2FHGTzisbTb+TwtqF6uuQJqXiXxC8c40HSUWRLeJF2CR3faOgAaV9qkqoUcc9mAhLklGXwv8yKr1TjuV9Tup9c0ibVvEl1c+FPBi4++TFfakM42kD5oo34ARf3rZx8vQy2+l3XifS4NPuNPl8MeD4gFttDiURTXUQHAuCp/dof8AnkuCR988lRX8bvoXiLULG88TeAPHP2myz9mnspQRCT1Zfs855PrjOKpC78NfZsw+MPiZ4dVTjN5Zzuqn3aaFx+tdjp2p8lCSXcjm1vI9FhiighjhhiSKKNQqIihVQdgAOBTx2NecWGuaS0xWy+O+iznoItUs7UHP/ATEa2gvxEnieTSda8A6qpGInUTxgntna7g9q855dWb3Rqq0UXdGhj8SfEaScmR7Dwv8irt+SS/lTJPuY4iB7GY9xXX+KtctfDfhy+1q+DtBZwmQxoMvI3RUUd2ZiFHuag8AaCvhrwza6V5vn3CAyXU56z3DnfLIf952J9hgdq5Tx3qljq3xN0bwdcyRKljD/bEkcr7DcSglYEQH7+07pDjoVTPWvYjFYahZdDn+KRn6V4I0+/8AD5/4SvT7e91e+uW1G+uBlXiuW4xG4wyBFCou0jhRSeIZ/EHhPwzd3N7fW3izw7bxs95aa0qrcCEdllC7ZG6AK65JI+au1P49cVy+tpBr3jLSvDkk221sANa1NcfK0cbEQRt7NIN+PSE+tePha9Wdaye71N6kYqJBBoFnpF9aWXhTxGnh29vLMXMPhrUpFnhx32pu3x4J2ny22jnAqT/hLpNHmjtPHGlv4cmZgiXbSebYTMeyTgfKfaQIfTNVtAsbHxpBqnibW9MtLq21qUCxSaIORYxgrAeeVLZeTj/noPSrMWl+KPD4EXh/VE1nSjhX0nXJWk2p3EVxhn/CQOPcV0Vp4apUcZKz7kRU4q5lNomkeCrPW/Fttb2d/rWoXk0tlcFPmeS5cCKBTkjBYqMr1HXpXRzyr8M/hosEGNQ1YfKpIx9t1CdydzegaVyfZfYVl+BdE8Haxr8+q6fpGq6PeaJqDLdaS8v+hC8MefMVFJjLBZMhk243cjPSxrCzeIfiOV5+x+HoyAQfke8lXn/viMgfWQ8cV0wgsNSlUbv5kuXPJJGp4W0lNF0C005XErIhaaUDHmzOS8kn1Z2Y/jWrGrSSKi9WOKZGoSMIOgq/p6iJJLp+i8L9a8WnF1auu3U6ZPlWg3UXVWW3j4VBzjue9cf8QdO8OyaJPrWu2o3abE00F3E5iuIWA48uRSGDE4AAOCcAg9K6ViWYs3JJ5rl9YjXXfGVnpNxhdH0WNdX1V2A2Mylvs8R+jI0p/wCua+tb0nKtiE1/SJklGBJB4k8ReGNF8O6HqVjc+KvEDaebrVhDLHHMkYIG4KQFdtzBQMru2MeoxV1l8CfEuLor6nYnGRuttR098fhJGf8Ax0+4rmdC163t3m8V6xb6g+o+J5fOtbWCzeaeCxjGIUKqCVAVg7dg0rD0rpfEHh3RNfCpqNshuoSGhuYZDFcQt2ZJFIdefQ4PvXdUx6hNxcbxMVSuirdWPjXw0qtGG8Y6agPmf6uDUUHYjpHN7/cP+90rX8LeJ9E1iwuf7Mvle9jby7i0kUx3Fs3dZI2wyke4x6Vk2N9408NFluM+L9MVSwcbINST/ZxxFNx/1zP1q1G3gP4kxMCA2p2ZBZfmtdSsJO3pJGf/AB0+4q4UqFS86WjE5SjpI1ZJI4YnmkYJHGpZ2PRVHJJ+grzxV1SfwtJexl7fXfHl0sMbK+GsdNRD8y9wVh3N/wBdJhWvq3gvxjdxR+G7jXrLVfDlzKgvbu6UxX624OXhOwbJN4ATd8hAY5B60zwxqVn4j+IHiDVBJGkmlH+ybKwPyTW0CHMkjR9QJXAwe6Rp61hCjLBwlUluaOSqNJbHbabFptvp9vp8dslpBbRLDD5YwFRRgD8hUk9nJHhkxInZl6/lVapIJpIDmNsD0PT8q4fbxqaVVr3LcXH4SM/MCD8wPBB5BFczH4TXSb59Q8H6g/h6aZjJPbJGJLK5Y93gJAU5/ijKk9812vmWt0B5w8iT+8OhqCezmiG7h1/vLVRjUpfvKLuu6/yDmjLSR5pqR0+412CTxVpt14N8STvHb23iDSH3Wl47NhI3OMEsSBsmXvhWPWt3UvDWtW+mXd54h8WnT7C2DSzvoenmK4mQDJLMfMYH2iAPHFQapcW+oePIlvHC6L4Utjq+pOwypnKN5Az32IJJCPXy6o+G9O8W3VkfF1n4hudP1fVXa8k0+8BmsvKb/UwtHkGNlj2AtGQdxYndxXqQrQVONSurNmDg72iReBb03Nil18NvC+m6NpN2SZNZ1N/Ourn/AGgisXY/9dZFI7rWynguxu7+PUfE15deJ71H3xPqG0wwH/pnAoEa9udpb3rD1VtFOqxT63a3nw/8RShUXWLFg+n3Lk42u2Nj5/uzIrc8HPNbU2teIPDcKnxhpa3FpuP/ABONHjaWAJ2aWLl4vqN6j+8O2OKVea5qcrx8ioOKdpIyfB/i7UtY8X3OkiS2nt7e8vLaeCK0dTaRwsVidpM7W3YA2+/HQ10vw9jh1nxNrfi14yFRzpNgzHhoYWJlkX/emLD3ES1jazeWmn+DPL8HXEEl14hvWh02aOTzI2ublmZpcgn5VG9zjptP0rZ8ZqnhP4e2HhPw6qx3l6kej6aGPK7lIeU/7saySE9yPejAU0pSrNWtoFR6KJn+Dpjr+uax42kO6G9f7DpeDlfsULMA49PMkLv9NnpXVVBYWtvY2NvY2cSxW1vEsMKKOFRQAo/IVPXlVqrqzcjeKsrFvTQqebct0jHH1qhewwXsElveW8VxDJnzIpUDowPYg8Vo3gNvZxW/GT8ziqVaV3ycsF0/MS1uzgfE2iw+CfD19r3g/UNR0NrOMyLp9s/m2l1K3ypGYHyFLMVXKbTzXVaz48j8P61aaRqej6neSpp6XepXen2/nRWW5ioLoDvwSrn5QxAXJrO12H+2vHPhnw+VfyLeVtavGH3dkBCxKfrK6t/2zNM8AFtRTV/FciyJJruoPPCGPItox5UH0yi7/wDtpXo0a86OH55au+hjKEZT0L83h3wn4zVPFHhfVhZX8gwuraRKoZwOdkyfdk+jgke1Um1vVtA1SPTPGkFvDFcSiKx1i2BW2uHPSORSSYZD2BJVuzZ+Wpda8LW11ff2vpF1NoWtquFv7MAb++2WP7sq+zDPoQea0fDet/8ACRrfeEPF2l2seqxWwa6t1BktbuBiV8yLdyVyMFTypxnOQTalRxseVq0hWnSND19jg1DfQmexuIMcyxOg/FSP61wmv2ug+Er+PRbj4weIdHkjt1litblYLhUhyVU7nhLEcYyzE8dabp2v2LEfZPjv4au2z8q31nbAn67JIzXK8tqRejRoq0XuO0TKt8JJudreH7m2J9GEEDY/8ht+VegjoK5P+wLm48FeHLPw94o8P3uq6Jem4S4Zz9nmRllVo8IzMoKy4HJ+6KvW8PxKX5ptD8K3I9bfVpoy3/fUJrbG4SpVkpR7E05pR1ZS+J23+yNJ3/6seINM3/T7VH/XFaNgW/4WJ4wEnXzLLb/u/Z+P/Ht1ZfjGw8Z6toL2H/CIxpN58E0ciarG6K8cySAncFOPl7c1tz4j+JmroM5n0uzmx9JJ0/8AZRTpUp08PyyVtUKck5XXY1G6V5/8XvGt7oKWHhnwvDHe+MNdcw6bbnpCn8dzJ6Igyfcj2Nb/AMRfGGk+BvCtz4g1ZnZI8JBbxjMlzK3CRxjuxP6ZNc58IvCur2s1/wCN/GaRnxZrhDSIDuGn2w/1domem0ctjq3XOK1zOsqlTme0dvNmOFpuMfNm58M/BeneBfDKaRYu9zcSSNcX97LzLeXD8vK59T6dhip/E2rXi3tr4b8Pqkuu6gpaMtylnADh7iT2XPyr/G2B0yRa8Ua5BoWmrO0L3V3cSrb2VnH/AKy5nY/Ki5+mSegVWPQVzYtdQ0/z/C1jcK/i7W0W88R6rESy2EDfKEjJ5B2gpCvHRnPfPBh6ftZOtU2R1TdrRiQeJ4fDcHwv1HRfDeqNf2ek6vBF4nZJcy3CtIhuvOcYyWV8vg9AV4wRXfxRxwxpDCiRxRqFREACqo6AAdBjpXH6foGgab4pufCcdmttpnibQGsxEo4LW+VPP94xz5yeTszWr4BvGvPB+nNLJ5lxbxmzuW7+dCTFJn/gSH861x8lVhCpHYVJcraZujgjvXna6TqE2heIfDWj2Yl1Pw7rkOs6LE8ojWZJm83ZuP3VLNcx57D6V1vibXrXQbWFpIZru7u5RBZWVuA011KRkKgPHQEljwoBJ4rM8LXWleGvG1vY+I9S+2eNfESDzRACYbOFVd4oF/upw+0n5nbeenAMtpyd21psKtJbFEDVND1l7K0kttV8eatCsl9eNGfsmjWmeFUddgIbYn3pH+ZsAcP8R+F4tL+HGp2ujtM+oQkap9rmbdPdXcLLN5kjd2Yx7eOxAAA4qf4YRJaafq+mzM8uqWer3MWpXMnMl1Lu3JKx75iaLHoOBwBXXou9gm3fu42461niMRL2nJFWUXsOEVa7OVW9Sb4gxX9ndbdN8VaDFd2jcZ82E8ke/lzRn/gFU/CHhvX9N8aa7qWoa9eXNrcPblBJBABc7YApJ2KCu08ds4rLWKbR/BulyzW58/wV4laxIH/PlK3lqR6gQ3ETf8Az2r0eWSKGKSWaRIoolLO7thVUckk9hjJ/Cnj4uNS8eq/EKWq9BwGegzSmNmQqynDAjkYrzrUP7P1ewj8VeLP7Wk0i+mS18PaLp9xJFLdhskTMEdCzOMsFY7UjXJwSafYeGvCajdb/AAc1Fz66he27k/XfcOaUcClFOcrMbq32RrzgXn7Md1CvzE+F5lH1WFh/MVs6Jf21zo1hMLmAmW2ifAkBPKA/1q74D1LS9Y8CQ3Wn6GmnWKie3GnFE2x+VI8bR4X5cZVunHNcVo39l6vollqVp8H/AA81reQJPFmW2DbGUEZHlYBx2rvxlKnUjHmlaxjTbTdkdyoLAMvI9R0oxzjHPpXBaloHhiWIyXnwamjK/wAWk3Nsj/h5csbVX0RtLa7jsPCfi7V/D2qkEx6D4oV5Y5/9zzDvx7xSMB6GuD6gpfw5ps19rbdHZ2HPxMslPSTRrlT+E0P+NVfhrayR/DnQDt3KljGuR2wMdPwqPw5J4ik+JOnrrXhuewaDSrpZLqCUT2bsZIMBJOGBOGO1lBwM81L8NZ5YPB2niNiAqyJtPTiRh/StqtJQw8Y1USm3NuJrXVvbXVtJbXVvDcQSjbJFKgZHHoQeCK52x8N6j4cDN4L1ubT4AmF0q9BuLHd/sgnzIh7I23/ZrtjJa3X+szBJj73Y1XubWaEAkBl/vDpXJGNWkuek7ruXeMtJIwLL4jR6fMln4605/Dc7FVW7Z/O0+Zj2WcAbPpIEP1ru4pIJYUmikjkiddyupBVge4PcVzTqkiNG6K6MMMpAIPsR3rj10NNH8e6Ha+D7mXSJb+4e41O0hfNrLaRr87eScqjF3jUMgU/Mc5r0sLj3UkoSjqZzpWV0dv4y8K2PiaG2Wea9srqzkM1le2cxjlt5CpUsOqtkEghgQQTxXG+KdI8VW+mzafrWlJ4x0KVFEzWA+z3wwQQWi3BJBkDlCp/2a04PidYxzXE1zoOrxaJHdy20WrwxieBhGxVpGVCXRNwYB9pXC5yK7TStU0/V9Piv9Lvbe9tJhujmt5RIjj2I4rrqUqVf4tWjKLcdjhPDOo+GNZ1e+1fR7lJNTljit72Jy0c8YjLlVeF8MhBd+oHXvW+8ixjLHA9xVrxR4T0DxJABrGnxSuhDRXKExTwkdCkq4ZT9DXIXOg+NdJnjbT75PE2lHO2LUGWG+j4yAsoASQf74U8csa8yrlkt4O5vGujrtK2y3KyBgVQFsj2rnNf8KaPquqPq0aT6bquCE1HTpTb3A+rLw49nDCk8KeLdFaSfR7xptJ1uT5Rp2oR+RM4HGY8nbIOvKFhxW6QR14rmqe0oQjFaPcpWm2zldT1LxFoX9nnXk0vxRo4u7eFriWAQ3lvJJIqRy4AMb4ZhkgIRnI9K1Y/l+IXiVc9Y7NsY7+Ww/pVD4lkr4OnlH/LO7s5PptuojWi42/EjxD72di3/AKOH9K6HWnVwknJ7MlRUZqxrUUlFfZnhgaqJ/obLEsf+js+EEceFhABJLHPQkHnHBIHvVuobyeG3h3TMArMEGRncWOAPzNTICK9v4bS3jmZZZxKwSNbdDIzkgngDrwCfwqa3mWe2iuI8+XKgdSRg4IyKyp7a6t/sF99lMtxHcRSXEEEw2KFVlPlhyoAG72zSW2kSPCkk1noMMrDc6DSlJRu4yJOcevtWMpzvotClGNtzG8Q6ha6v458L6PpLnULzTdZW81BbYF1s4hbzANKwG1DuZcKTk56VV8T6Npmj6pqH/CSeLL1rXV9QkvLfQNKiZLm7Z1UFGZCZHX5P4di88mq2hx+MPAz+FPDcV1oj6G2rCzLW9qwuruNlkcNJk7UYEDJGSeuV79F4Us7a113xVcxQxHUZtZlEs+0bwnlxlVLdcAHgf0rwJSp0aTa1V/xPWV27FXTbLxRJpC6fo2kW/gHQNoEMdrFHLfkdyRzHET9JG75FaXh7QNB0ESzWEKm6uMG5vJpTLcTt6vIxLH6dPTFdJZo81tJCs8glXDKWOR9MVTMkvmZ+ywh/+emf8mvPxVV1eWXN7rNYJLQ5vQrtfC/j6SxYldG8TStLCzAgQagFy6ZPAEqLuH+0rf3qlvII/C3xBMabk0vxO7SRqFwkOoImWHt5yLu92jbu1aHiCxfVNJms52Vi2HjcJzDKpDRyDnnawU/nUbxw+Pvh9Pp925tL1m8ppE5ayvYmBV1z1CuqsvqpHY114ZrEUHTb1RnNckro1v19xSxo8jhY1LH2rO8D6h/bWgi8v2SC9tpXs9RhXqlzGcSKM9ieV9VZT3rcku1RPLtV8sf3scmvN+rqH8R2X4m/PfSJynjFU8Kazp/jhz8kAFjqyq3AspGH70/9cpNreytJTvibD/YWpWPj22Y/Z7ZBZauoOQ9k75Wb6xOd2f7jSe1bVzFHdQywXMazxSoUkRxkMpGCCD1zWV8M2aLS9Q8Dawwu20oCGB5G3NdWEgPks3qQA0Te8fvXo4SrCtF0bWMJxcXzGpdQQ3VvNbXMaSwzK0cqMMh1IwQfXivIPhpp9rpM/iP4E+IHa5so7d59IMrbjPps+QYxnq0TEj6EGu98ESXOmyXvgzU5nlvdF2rBM7Za5smz5EvuQAY2/wBpCe4zz3xy0C/n0zTvG3h9ceIfCs5voAuAbm3x+/gPqGQHAPcD1rgjB06kqUn/AMP0Zs9Y8xyH7Kej6tpusePf7Zv/AO0JrDUYNEiuv+ekVrGVT8QrID75r3avJf2WNQh1rwDrPiC3DiPV/EuoXihhhgruNoI9QAK9arScXLEtvpq/kiW7UzlviiUk8KDTXUsNUv7PTyB3WW4RW/8AHQ1WLCVrv4o+MZzylqljYpx02xPKR/5GFN8SeVeeM/BekSAnfqcl8celvBIRn/gbpUfw9n+3Q69qxHN9r96yt/eSOTyE/SGrbthHL+Zgo2nbsdPUN6/l2VxJ/didvyU1NVDxHL5HhzVZj0jsZ2P4Rsa8+HxI1bJ/grGY/hD4SBGCdItnP/Aowf61n6q+/wCME0YP+p8OxnHpvuX/APiK6P4e2/2TwD4etSu0w6XbRkemIlFcN4putR0b4sahqzeGde1KxudHtbWKfTrTz1DpLOzhgGBBw69q+kxcZTotJHHBpTOuBIII4I7iuAm0O6lsfFPhCwTFxaXCeI/D5L/8tWkMjRj0AnRwf9mYCtRfHenBttxoXi21PfzfD91gfiqEVjeJvGmgWfiHw54itry6S4s7z7JcQS2c8LS21zhHOHQZ2OI5PYIa8rBQqU6tpR0ehvVacdGdvoWoR6totjqsKlI7y3SdUPVdwBKn3BOPwrKude1DUNak0LwdBb3uoWzhb+9mJ+y6fnHDkcyS4PEa4/2iorH1Lw7qehw61b6t4gtdC8CQ3E2oSXqzkXTwykSPbhukSB2cbgSzBlC4PNUtH1LRvGelW+maLfWXh/wWiAJYWt3HHd34Of8AWbWzDGe658x/4ivQ6LCKhJ1Km3Qn2ja5UW9HdbfVb6x8Dz/2rrMrlNb8V3yiRUYE5hixgM6k8RpiNO+Twel8M+H7HQbebyHnury6cSXl9dPvnupMY3O38lACqBgAVo2MNrb2sdtYxwRW8ShY44QAiKOwA4qfa2MhSR7CuXE4mpV8kaRgogiGR1QDJJwKuX8jRhLaNjiMDcc9TTbBVj33Mn3UHHuaquxkcs3Vjk1C/d0vOX5BvO/Yr3Npa3QxdWsFwP8AprEr/wAxXJeH/DGg6t8WPt1loem2tv4YX95Pb2qRma9lThCVAz5cbZI9ZV7rXQ+KdYi0HQLvVZY2mMKgRQr1nlY7Y4x7s5VR9a1/h/oMnh/wtbWlysZvpM3V+6E4kuZCXlbntuJA9gK7cspSlNzeyJrysrGh4m1az8P6Be61fSeXa2MDzykDJKqM4HuTgAd815rqk/iXUNEgHjTwhpnirTp41mltrOPy72zc87VR2xJtzjcrI3HANXfi/q1pHr/hrTdcc2Ph8TG/u72VWWB5omXyIGk+6uXJc7iM+WoB5xXTxsrxpIjB0ZQyspyGHqDXRjcXKjKKijOnBSWpxHhzzLiG5TwB4rXVGgI36F4h8wT2o/ubyBMg9N6yD3qh4gtr7SvDS2PiGaDS9b8dat5GoS/ahssrVUP7mOQ4BPlJsHq8rEVr+OdOtPEnibw/4YW2hN5JMNQuLrbia1tIGBYo45Uu5SMeoL+lOg8ReKfEU17qdhpmhax4VkuXtraxugY5poo/kaZXO5DucPhWUDaFO4Zp0p03TdVrlb0CSlflvc6yGOOGFIYI1jijVVRV6KoAAA/AVm+LNYj8P+HbzVZIjO0ShYYFHzTzMQscY92dlX8a47ThosepfYvCusX/AII1l5GZfD+sQ7rO6b/pkm4jHvA4HcrV/wATx69a29vr3iHRPMn0NDc21lYXYkivL1v3cQQNtYhdzHBGcsMZwK5Fl0vaJ3umy/axtbqbsDN8PfhdJeTLBcawQZJQPlW51C4fp9GlcAegx6U7wlpEmk6JHZSXQmnUvNfXbD/XXDktI4HYFifoOKx9LvtT1/XdOtdbjVoNEtI5b5guEfUZY8lQvYRI2fZpB6V114Njxq4Atx2HTPv/AE96vMaib5OiFSjbV9RYd0iJ8o3NjA9T2q7flYoo7VOQgy3uaTTlVS9zIPkiH61WlYvIXbqea4lenS21l+RpZykUtZ1Cz0jSLzVdQk8q0s4Wnmf0VRk/578VwOuwalpfw5ibXIby1PivURc+JLqJGkGm2pQHyTtBIXy0jg3YwNzsTXR+IEh8QeLNL8Lu7C0tNus6px8hhjYiGNj0+aUbiP7sTVQ0jUPGmvm58YaHr8UFneSn+zdKvrcPazWqjakjFcSRu+GfcCRhlypruwkYUabqVHa+hnNuTsugnjqxuvEmk2V54SSGe6VGNhqtrqYgFozBcEbQRLGQOUxg4AxzkWPBmh3mla1qc2oaNYNPcXM0w1iOUGW4R33KjIRuXAwu3JUBBisnVW8Ox6qLjUob74ba7MFUanasj6ddNnhXbHlP9JFR/Q1vz6n4l0G1EniXRhqVmGH/ABM9EUyps/56SQE7099nmAe1ZVMLNQ/d+8hxlG/Y6SsbxL4d0XWRHc6jCIbm1UtBqEMhhuLXA5ZZRgqAOcHjjkGr2i6rpmtWCaho9/bX9o5ws1vIHXPccdCPQ8isTxwzapNp/gy2w0+tyFbrnHl2KYNw/wCIKxj3kHpXJRhN1VGOjNZNct2V/DPjfUtI8AaXqWtxan4hudVvnj0mCCCMXtxaDLJK4BVCfLUyEjHDKMZPN7UpfBPxA0uTUrGGe91PTvlBsSbbVLJuhABKupH91uDjoah0V4de8XX+vQwRDTtLVtH0kr93CMPtDqOgBdVjHtEexrQ8QeG9I1zZJewOl3Ecw3ltI0FzCf8AYlQhh9OQe4NerUx8YVHTkro540m1zIxLK/8AElhGxsH/AOEysbYbblAi2urW7ejwttST/wAcPoG77vh3xDo/iCOVtLvUmkgbbcW7KY54G/uyRthkP1FYVgNSk8aWXg7X5YfEUUtnLeRapj7Nf2SIwC73jADBmOAV2E4OQQDWF4f02Tx740vro+K9D8T+HYCFtJrWVrTWNMdcjd5kaguGORzhWAUjPOSeCpV489N2uNVZQdpHp46570y81WPSNNur+7n8u0tYXnmJ6KiqSx/LNYBsvG3hpZBKB4v0yNCRNEEh1JfZk4jmwO6lCf7pNY91q2m+P9T0rwvpNwJoWuBd63DIrRTW9vCysIpI2AZC8hjXDDlQ9cVPB14VlF/ei3OMkRxW0lzoekaBJvttT8bXsmtauJFyYLQbXeM+ny+RB+Jr0S6tpYGJZRtJ4Zen/wBauT8KebrHiDW/F1yBtvJvsWnDdkCzgZlDAdt8nmP9NldbbXUsPyghk/unpV4yvSqzcZ6JbNf5ChGSV4lSeGG4gkt54o5oZFKyRyKGV19CDwR9a5yz8Oal4cLP4I1QafAQSNIvAZrEtnPyc74fT5Dt77TXamO1uv8AVN5MpH3T90msXxbqEfhnQb7WdQRvIs4TKQg3byPuqPcnAA9SKwhGtRd6crotuM/i3MP4c2HhrWPFGo62nhVtC8QaXcG1vo4pd1s88kSsZE2nY7bHA3bVcBiCOad46a/0/wCIlp4g1HRtTvtFs9OaG2msohP9lmkfM0skY+f7iooKhsDdnrVyxZvh18JmurhJLzVAhuJkHL3V/cP9weuZHCj0AHpXOaT4e1Hw3bWy6b4x1Ky1goJr9rg/arO7nbJdmjc5QFs8xlOMda9qtKPKoT69jmim9UddoWsaTrliL3R9Stb637vBIGwe4IHIOexxWrYR+bcqp+6OWrzvXWsrkQ3vjbwlPZXinK6/4Xkdyh/vNsAmVfZldfU1q+G7rxOum/bfD+saR490WRSBcLMtvfKfQlf3UhHuIz6150cAuZSjK6Rs6umu5197L51y79s4GPQVDXPaR4v0a+v10u4NzpGqtnGnanCbedvUoG4kHuhYVb8Y6hcaT4X1K/s1DXkUDC1U9GnbCxj8XZR+NcFSM3UtJas1TVtDlLvVrz+w/F/iKxmj+1anex+G9DbHGVYxGT/v7JM30jFdzp9rDpum21jDxDawpCmf7qgKP5CuWg0ZbDXPC3hhJEa08MaWbu5wP9beSgxI/ueLlvXLCuuVTGRLIuZD/q4+y+/+fpXZjbe7SW0TKktGwLS4yLWTHrxnH061zfii5NhrvhnXbaRV+zamtjd54/0e5/dkH0/eeS34V0e2XJb7RJu+vH0xXM/FS5a28E3d1Jaxu8dxalWB7/aYsH25xWGHlFVYtGk1o7l7x1Itp8QPCmqW2MXYutMu3AxlGj86PJ9niOP98+tac9jYXPNxY2k3/XSBW/mKi+JUtxbr4ekKJKW163TYowSGSQHH4E1a+WJRJFzAx5H/ADzP+H8q68yg/acy7GdFq1jFvfBng+9O668K6JK3qbGMH8wKzh8M/Aq/6nw9FanOR9nuJocH/gDiuvqjr2qWeh6Ld6vqEjJa2sRkkKjLEdAqjuxPAHckDvXnwnUv7rNuVHIXfh+KPxZo3hzw3rXiCwvJHF9dlNXuZUis43G4FXcrmRsRjPq5/hrZ0LVYdc8ReIPFKMkekqqWFncMwCzRW+8yy57J5juoPpHnvWHNY6jDph0JrjyvFnjBzdatKuQ9jp64Uxpj7pVCsSnu7s3rXOeO45PHXiKL4Q+GXNn4c0xI28TXUB2hIhjy7JD/AH2ABb0A969OsmqSoyeu7Zzxs3zIf4GS5+KvjWP4halAY/CmkSunhi0kUj7TKDte+YfhtT069ufXJ5o7e3kuJpFjiiQyO7HAVQMkk9gKSzt4LO1itLWFIYIlEcUUa4VFAwAB9K5XXDB4m1e50+5mSLwtoRFzr0+8YuJEXetrkfwqMSSeoKr3auKMHianKtun9dzRtQiUY9WmSCHx5fWDz319mx8IaRIux3Dj/XvnlWdV3Mf4Il9S2em8K6N/Y9hJ50wutSvJjdajdhcefO3UgdlAwqr2UAVlzazpWs+KPB3iuxkeax13S7i3sTIhGx/kmHB+4xVXB7/IB2rq/wCVb4+ThalHRIVLX3nucv8AER20+y0zxNEoL6FqEV1Ix7W7fup//IcjH/gNUZdVs/BfifxVp9xEz29xNDqmmQQ4aW7kuco8MQ/iYyxkgdB5gzxXR+K30qPwxqh111j0s2ki3bN0EZUhh7nB4HXOO9Ys7RaR4J8LeJ9T8Pi68VwWNvpdgbkYMc1xsQeYefLBIXceoyQMk4OmChGvRcJ7JiqvlldFPzNU0TU4Ly5t7TUviFq9uVs7PObXRrTI3Fm67Mgbm+9I+FGFHyx+JfDK6L4EvL6x87UdasrpNckupeZry5gIclsdiisiqOFUgCuj8K6EdHhuLi8u21DV75xNqF84wZZMYCqP4Y1HCr2A9SSdkhSCGUMpGCD0I9Kwr4u8kofChxpdZbnPR3kCfEiQ2y5s/EWkRanbyDo0kREb/iY5ID+FdjGBYQiZ8GZ+FX+7Xktqx0Twdpt1MZg/gDxAbKXd1exl+QH6CG4ib/tnXpszu8hZzk5P4VvjHClL2iWr28iafvLl6I5C6tZ77xX4s8NyYMXiHQhdWzHgGePML/kDAaytO1NPiJp2mabNMtrpaadDqPiUk7QoIyLUk9AzLIXzzsXHG6trxpImm+IPCXiAswNtqy2TKvV47pTEQPo/lsQOyVj/ABCtfDnh023hGONtI0LU7ybVtdujDIUnBfcYTIqkDzHI3Akfu0I6EVtQ5a1ONSeriTK8ZNLqa3hpH8R6wPGt7GEtjE0Gg2uMLb2hP+ux2eYYP+ygUDq1dUPxrC0fxf4R1Zlh0nxLot0+BtihvIywHT7uc+nbtW6PmXcpBHqK8mvUnUnzSRvBRSSRkfBcY8J6pZsMCHXtTi59DdSMP0asr4POzfC/w8GILR2YiPsUYr/Stz4V4jk8U2oyPK8QTt/38jik/wDZzWH8JY2t/AltbtwYbu9i/BbuVR+gFelj3fDwf9bGVJe8zrDVLWdJ0zWtPew1ext761frHMgYZ9R6H3HIq7RXjqVtmdHLc53w1/aPhrxjpnh6HWLzUNI1KK4aGG+PmyWbQqhCpL95kIY8PuIxwayNGNldahqx+GviKKS5t55PtXh3UiwhWQSMHaIn95EGYN8y7o89hzWvq77Pib4G5/1k1/H/AOSxb/2Ws7R9B0nX9Anh1C3JltdY1EW9xExjnt2F5Nho5F+ZT06cHuDXtQrr6vGVVXuczh7/ALpraD4ltdSvn0q6tbnSNaiXdLpt4Asu3+8jD5ZU/wBpCR646V0dtdzQ4VG3J/dPNcFrq3lvpL6d4701/FuiRspi1Wzg26haf7ciR4ORx+8hw3GSneprC71zR9MXU7e8/wCE18KunmW+oWZEl/Emed6LxOF/vJh+OVY5rCeGf8TDyK59bTR3+21u/uHyZew7E15fLqlx/ZuveM9PZDqWs3S+HPDbEHCxrIymX6GTzpSf7sa1reKPEkN54Ojm8LX9vdXetTLp2mTRtuXzpMgse48tQ7sOo2HNS6aIX8dwaXp8cbaP4QsFs1Ujg3kqL090hwPrMa1wzjGLqzVntf8A4BE1d2TNnQdLtNC0Sy0exUrbWUCQxjPJCjGT7nqT6mqN94J06OR9b0O6u/DerTSAtc6aVVZsf89YiDHIPcrn3FdUsNrdH9wxjfuhHB+lQ6kJZJlVT5FtH8qNgHefb2/nXPThUpc1S9+3qaSak1Gxz9v4k8UaX5//AAkWlw6pp0BGL3SUbzcYyTJbkk8f7DNn07VveG/EWieJrP7douqWuoxglQIn5hPcOpwVb1DAGqoaa1m/efOj9do6n1x6/wA65vU7DS77xlZzWot7NNKxqGqX8RMcioQRFGXGMqcFmB4CpyPmruwuMnUfLJGdSmlqjt9Z0bSPEFjLpeuaba6hBgBklQMuTnle6n3HI9a5WTwb4h0NJT4U143MGB5Wm60XnjTH8KTj96g/3vMA9Kp+H/FfjWeL+3E0HTL/AEC7LTWdtbzNFfrAT+7c7/3cjOvzbcoRuAya6jwv468PeILk2FvcS2eqKu6TTb6I290g9fLblh/tLke9dd6Ve8XZ2IXNE8z+JXi5bXwXqen+JdJvfD2oOsawfaV321y4kU4inXKN04DbW/2a7q6IX4layv8Ae0uxf/yJdCuwuIobhCk0aSRt1SRcg/UGuZ8VeD7zU9VXW9F1+50bVEgWBiIlmt541ZmVZI264LscqVIyea554KMaTp0+pUanvJss0UUV9MeMFVW3vqf+ruUSKHIfcBFIWJ+UjqWXb7D5u/a0apRxqusXUwhjV2giXzfOJZ8F+Cn8IGeD3yf7oqZAXD9TTXYIB6k4A7k+1K7BVzyeQAMck9hTeYjlgGuGHA6hR/n86GwRzvjaQWtz4akb5rhtfs146Rq5ZPy+b8aj8HqYfFvjuAsSRrwk57brS3NP+IzLa+Go79iP9E1OwuSx77buLOfwJqfSdPkj+IvjPc5SG5ms7hApwW/0cRH6DMdfIz97Dy9T3FZSXodDay+TcK6noeR7VJqcawzs+VWIjfuJwAO9Yl/qGnwX/wDZOn2Eup6kQN1vbDPk57yuTtjH1OT2BrnvEdlEl3bHxjPP4iukxJbeF9M+eGPB/wBZIGI8wDu0pCDHC5qKOEnVpuL0W4SqKMrotDxDqXiOZ7PwLYx30YYpLrNzlbGEjIbZjm4YeifL2LiqfhrxJ4X8L61Jp66rqPiG81K8jt9W1hY1+yQXJG2JGK4jQk4QKm4g43HvVybRdb8SqF8UXUdhpKkeToWmSFIig+6J5Rgyf7i7U9Q1bOpaHpuoeH7nQJbWOLTp4TCYoECBFI6pj7pHUEdCAaI4mhhmo01fzG4SmryMzxNA3hjxxaeIIQ50rXXjsdSA5EVxgLbTn0z/AKpj3zGT0zXSnOaxPCk0fifwZqHhfXtz3tkrabqqZw7Nt+S4X2dSJAR0JPdTR4Uu7s28ukao+7U9NYW9w2f9bwCkgPcOpVvqWHaqzGjzWrR6hRlpys2q5jxus2kXll44sIXkudIDLexxrlriwcgzJ9UwJR7oR/Eava/4ksdJu4NNSO41DVrgZg06zQSXDrnG8gkBEB6uxVR69q5rxLHGGhb4j3p23HNj4S0aRppLoA8GUrhpvcfLEBnOetc+Co1HJVFou5VSStY6X4nq1hb6f4605RMNLH+nCJdzXGnyY8zbjrsIWUeyMB1rYieOZFkjdJYnAZWGCGU+nY5/rVLwX4ludU1W+8Oa3oUOkXUECXFrbJKJUltG+TqAF3KwKsoyACvJBrG8HxL4e1S/8Cyylhp4F1pm4f8ALjIxCID38tw0fsAnrXdjcOqtqsHbzMqc+X3WjifhzaJ8N/inqfgBmEeg69v1bw98uBHKD/pNsp9uGAP8OfevXq4b41eELrxb4SV9Hk8jxFpE66jo1x3W4j5C/wC64ypHuPStb4a+Kbfxn4L0/wAQQx+TLMmy7tz963uFO2WNh2KsCP171xV6inC9PVPRvuaQjZ3kTwwCb4uaRcM3y2GiXsmPeSWBQfyVql+GFlZr4B0dvtSxtNAZ2Hq0jNIx/NifxqKO4S2+Kmm28+VXU9HureF+3mRyRuVz67Sx/wCA1B8NrjzvBtjbsrJPp4bT7lGGCksLFHBH1XI9QQa0lNRwsLxuhWbm1c7D7Arf6u6iaud+J9vNZ/DbxNdbkKx6TcscH/pk1alcp8Y2/wCLV+JVyQH0+RP++vl/rXPTnRc17nXuXaSW56Toy+XpFnGP4LeMfkorzzUZfEWqfELxFY2nivUtJs9Phs1gitYbdlLyIzOW8yNif4ehFelwLsgjT+6gH6V5Ze6ouj6x8R/EDQGdLCSNzGrYLiKyjcrnt9417ONnKFL3N9DnppOWpY/svx9GxMHxKuHHYXGjWz/+ghaqeItR+I3h3wzqmsyeKtE1JLC0kuTDLojRl9ilsbkm4zjrj8K0/B3iJteGowzWkNtcafOsM/kXIniLNGsg2uAMkBhkEAg/hVX4uf8AJLPFQ9dJuB+aEV5KxldSUXLqbunBrRFjxP4i8STaxp+iaLpGgXYuNJXUbldUkkVQS6qFXardyTyO1Y09vr8p233wn8A3wP3il8B+j239a25I8fE4r/zw8N2yEf700v8A8RW71/GurFY2pSquESadJSjdnns/hfRZITcX3wLsDtIGbC+tyc+3MZqimmeEYJgzfCLxxZEdDa6gcfgI7r+leu/d0kbv4pf8/wAqp85469qzqY6UFG8VqriVLmOBtbzwyieX/ZvxW0uPPIc38ig+vDuKS51zwTbAibx/4008+lzazDH1822NbUnjjwyvi1PDf9p232xkb5fM5EgcKIsY+8c5/CtrXdUi0fRr3VLosYbWFpWUHlsDhR7k8D3NS8a20pQVxqnvZnOeD9N0PxVq1vqVn8Qr3xRZ6PciZrOSOBUSfafLaTZGjZUEsAeM4PYV6Pq+pWujaHd6tfSbLSyt3nmfqQiKWJ+uBWJ8MtEuNC8MD+1MHV9Qme/1Jgdw8+U5KA9wg2oPZBWB8V9Uhl8Q+HPB890LODU7n7VcyyttSZICrLbKTwXd9ny9SivXs+7SpuVrGG7MzSX+I76SurzXthqbagrTT6BqcAiihRySsSTIpKlUKqd6uCQTkCs7TV8PrdDTdAvdQ+HOvTyFxpl/GJLK4Pfy0ZvKcH/pk6t7V6MeW9ya5b4iWg12ysvB6LC8uuT+VJvAJhtkG6eQZ6MF+UHszrXjUMZOrPkmk0zaVNKN0zK8Qr4m8LeD/EXiHW57JNd1SWGwhurCGSSDTrXO0SsSNwC7pZST0ZgM9667QxpcOhWcWjT2z6bFCkds8Lq8flqMLhhkHgetc9da54gvPEd9/wAIrq9hZ2GmONMtNPvoN8GoSxjMxDKQ6hMqmVyMq2VNZ11ceE4L2PVdRhbwPq9yBH/aNlKj6fK4Ygq7geUx3ZGZFVuwNdVejTrpU4Stbp0FCTjqzqPEk2kjRbybV7a3vLdIiY45QGV2PCqM9GLEAd+eKx7RLjw5oVpZaxNcXx0C2W4ncuxS4vpTiGFMkk7d2FXtuQnnFaUXh7XNa1TSp9cbTLnTtPm+2JLZOcXkgGIt0ZyFC5L5DEEqmMYpkv2PUvGTaHE1wYtHY313Kekt5MD5ak92RMtjtmM/S8PTeFpNyJm1OSsZF8uj3WpSzNdX/gTxDcvtknV1lsrqU465zFJz6hH+lWpNa8U+G42tfFWgrqFlsymqaPG0sSqMZaWDmRBz/DvHXoK6Z7eGRWtbi3jJC9NuVZemfT8K5/8A4Re+0i5e+8Ha7caROzb5LSZfPsZz2BiJzH9Yyv0Ncn1mjWdqsbPuackl8L0On03VtM1PRLaTRdRttQs2UEzW8gdSfQkdD7HB4qO7uLeztJru7mWG3gjaWWRjwiqMkn8MmuD199JWeK/8X6DeeE9VUHPiLQpC9srf3pWUZC98TxlffvWhJ4d8V+Irew0m61bQtb8L3M8U11qdq/ly3NsnzeS0a7kO9goLKwG3dwM1VXByrSTpyuvyQRqKKt1M4WmozeFoLOZTBrfjy787UCrkPaaaq/cB/hKw+XH7PMT1rvrZbeGJLS3EaLAiqI0x+7XGFGB0GBj8K5LwbqVn4l8YeI9e+0RG4t5DpdraZ2zWdtETkvGeV8yTLjI5VU+lLofhrxBZ+MdQ1K68Vajc2rpB8jwW4WfaJdyNtQEBdw5GDz3rHFtTn7O9lFDpXWp10sUU0TwzRpLFICHR1DKwPYg9a5uLwvcaIu/wTrE+gnzDIbJlNxYv6r5TH92D/wBMmX6GunorjpVZ0n7jsaSipbnnl/Poy6kbzxdpNx4I1mVfL/t/SZy1lcE9PMfG3r/DOnsCauX9jqXhnSr/AFa48Qx6t4l8QNDo+j3kFsI1ijYEqyoCVyMyTOw+U7RjAAFXviEbjUre08HWDFbrxA7W0rgE+VaKAbiQ+h2fKP8AakX61HosdvrPjOfUrSNI9F8ORto2kRqMKZVwtxIB0wNqRA/7EnrXrwxC9i600r9PM53D3uVbHQaHplpouj2ek2ClbW0hWGIE5JAHU+pPJJ7kmrhwBksAOpJ7ClrmvHsc2q21l4StZPLm1ybyJ2DbWjtFG64ce+z5B/tSCvIhD2tRRe7Z0tpI5+PVL+fwre65YzeTq3jW9TT9DbZhrexUECX8IxNP9XUeldTe+EfD9zDYIto1rPp0ax2V1ayNDPAqqFAWRcHGAPlOQccg1V0v7LrXjnUNWtomSw0OM6LpygYj3DBuHUfUJFn/AKZsK6auzGVeWapwduUzhHS76nOR6t408MFzeRt4w0lcsZIgkOpQL6FPljmAHORsbnoa6rSZtG8U6GNZ01t9vqtkFS7ijMUzRMCBywDDGTjI4rlPiDdXJ0mDQdPYDUdcnGn2+c4RWBM0vH9yIO31AHes6/0qw8U+K57KFrm00fwtCmn6dLY3TQOl3hWkZChHCIIk5yMlwRXbhsVJUXUq7GU6fvWiWbfS/FngfTobC1tB4o8P2cSxQ/Z0EWo20SgBVMfCTgADldrHH3Sa2fD2vaP4ggkl0m+S4MLbJoiCksDd1kjYBkPswFUrHVPG3h/dFqMI8WabEmVuLVVi1EAf3ouI5jjuhQn+6TVo2vgb4kw/a7SbOo2bAG4t3a11Cyf+6/R0P+ywwfQ0p4SjiFz03qylUlDSRrfrXP6z9o8QeNdE8MtvfTrE/wBsagc8N5bYt4j9ZMvj0i96a8HjTw0jteRr4s0uIZW5tVWPUFH+3FxHKR6oVJ/umrXwzjmt9H1bxhrkUthNq0zXbRXQ2NaWkS7YUYH7pCKXI7NI1ZYPCVKNb3tgqVIuOhF4xmh1n4g6ZobRs9tokI1e6bPyiY5S2U+pH71+ehVTWXdTNcXbzcgs2RnsOwqDRre+vL3WNf8ABms6B4v0rV7s3F5EbjybmE7FQIsi5XCqoAV1Ujnnmqs2t6XZ6gLPVvtXhu9MgVItYjEUcrdhHOCYn/76z7V3axrSnL5GejVkdQmmXtqiPZ3RV8AspOMnvisG90XTm1f+07iwn0zVen9o6bK1vM3+9t+WT/gQYe1b66leWjBb63LKekid/wCh/SprrU7OSxlaNgWwVCMOcmuGMq3N76uu6NWo27HM30uuXGntp+vaZpfxC0gglo5YY7a/jHsp/dSH3BjNJ4a0nw14g1Swg0fxRr1rb6Jcw3l34b1EEyRsmTCD5o81VV8EYZkO0AVbsIfOu0jzgE5Y5xwOpqkZfLsPEvih5pYLvXLuLQdHUnlURjErD0y7zSeyjNd21TllrZX9DFarQmXUk8J694g1jxjBc6c2p6hvt7x132ghRRHApdc+WQoJO8KAXbmuwtJIrmBLqG4juI5RuWWJtyMO20jtXOrpHinQ8t4a8QC9t9gQ6Zrm6aIgdkmH71D/AL28e3asa6tdB/tKS5utP1b4d6qwG/UrGRGsZT6MRmJs/wDTREPvXn1KdLFu8JamsXKG6PQK5r4jrHc6Lp+lyY/4mOs2FuB6/wCkJIf/AB2NqtxRa3YWpmvLC18RWe3dHeaZJiZ09TEx2n/gDfQVnLNpfiTxl4cTTbx3bSribULmzkVkljKxGNA6N8ycy5GeDis6OCnCquZaFyqxknY2viZc7fEXgmyHLS6y82PaK1mbP5lfzraN0m7fJbqwI+cL/F749a5vxDPFqPxc021Ubho+jTXW7tvuZFjT/wAcik/Otz+Va4/ESjWtHsTShFx1LCw2TIJIZykTdN38J9PpXEapdadqXiK+1HVLoL4X8HH7Rdtt/d3F8o3AA9WEIwdozmR1HVMVf8TapdQ39p4e0UNJrGqhwqr0t4RxJct2G0EAD+JiB6453Wz4b06wjU3C2/gXwfuuLpiNwur1Pm5P8exiWI/ilYD+Gqw6p8vtnCz6W6kzuvduYnjDxBrnh7Rv7Qt7dLn4ieNrlbfTbRx/x6R87FK84SCNtznGC7Nng12vww8GWXgbwtHpUEr3d5M5uNQvpCTJeXL8vK2fXoB2GBXLfB/RdT1vWL34reKoWj1TWIxHpNo/XTtP6ouM4EknDN9R716VqF5a6fYXF/fTpBa20bSzSucKiKMkn8K4sTVlJuO/fzfl6G0VfXoZHjLUtQtbW203Q41fXNUl+z2IddyRHGXnkH9yNfmPqdq/xVhW+j2V/dx+DNOlMvhvQ5hJq8zNufU9QJ8wpI3cKSJJPVmRegIqISa2mdWjQW/i7xRGYdLikwRo2nLgmVxn73Idh3kZE6Lmuw8P6TZaFo1tpWnIywW64Bdtzux5Z2buzHJLdSa6JNYSjyL4pGaftHd7I4S9jmsfCXiayhRHuvCGuprdiijlbOQ+cwA9Nkl0n4V6VGySKskTB0cBkZejA8gj2rnp4rK3+JVotygMfiLS59NlGOJGi/eqD2+48/5VzHh66utU0Sx+HGkXR+32aPY6zdhyTY2sDtCTnOfNlC4T2y/8IzVSi8TTpyW+wRfI2aF1qOl6xcXniTWmk/4RDw1KDDgbl1K+QgZVeriNwFQdGkJ67RmtBeeMNb0fxjouvGNtWk0+LW9EtlQKbbklbfI5do5Ik3N3Zz7Vo6NFY+JtVs7qxtUg8J6ATBokK/6u5lXKNcbehRMFYz3JZv7pq94hc6X4z8K+IkjLAXbaVdkHgRXWNpP0mSL6bj61vCvClUVCO3Uhxck5GvoeoRaxo1jqsHEd7bR3Cj0DqGx+ta9lAmw3EwIjHIB7muT+Gdolg+u+GHykWianIIsnrbzfv4sewEhT22V1F7cee+B/q14Vf6muCVKOHk5S+Ropc6SOUuo1vPH+r+H7qFfsHijQn5I486EmNh6ZMcsZ9fkqfwFqk2seDdL1C6Qx3TQeVdKf4ZoyY5M5/wBtGql8R3/s2z0vxSqsW0HUYrpwnUwPmGYfTy5Gb/gIrMv9A1i48a+IPB0AuLTw/qVyur3uo52KltKuJreNuzvJGxJ/hR2PXFdKjLGUI90yb+zkPXV7K5luviFfB7jStJdrPw7a4x9su2/dtMn97ex8pD0C726HNaOmxfEqGNJZvG+jz3BUG4tZdHDRxueSiskiNtHQE5OBmoNJjtPFOqQ+Io4TD4d0yJrbw9bJHsUjG17pQP7w+WPjhAT/AB1wejXuoaHbR6HpDPHosVxbx3fia00p47oQsspIlR0O6VXWNWkAIAlyQpqqlZw/dUX8IkvtSO5GqpdT+KbLxr4T8NX8miaUmph7WHeLiNhLlSJVyjZiPc9etYFtZeD0jttQ/wCFQ+KNMWeJZkl0W7AXDAEYWCdW6H+7WjIivqvjfbdS3SyeB4MSyjDyj/S/nYYGCc+g+g6V1fgxt3g7Qz66db/+ilrSvip06MZWvcI005NEnwqk8NNHq6eHm1gT/a1k1CPVfOFxHMYlChvN+bGxVxyelQfDyWxSw1i2eF2Nvr2ox5Bx1uHf19GFN+HitH8SfHEfZxp0w/GFl/8AZKpeBiU1jxnAWz5fiScj2Dwwv/WqxNR/V1NImEffsdr5un/8+0n/AH1/9egz2A/5dX/76/8Ar1SoryfrU+y+5HR7NdzA8WyQf8J74BkhhMZ/tW4TJOfvWU/+FReAX3W+vR/88vEWpJ/5MM3/ALNSeLw3/CT+BpRxs8QYP0a0uB/Wm/D0bb7xXCf4fE94cezbG/8AZhXXUm6mEUnvczilGZ04ODnv61zd74aks72fV/CN9/YeqSuJZ1VN1peMP+e0XTJ6b02v7npXGeEtd8S3M/geK9DraXWoahG9z9tLtdKiXBRXTaMAbRjJP3R9a9XriTnQleLNGlI5LwvJ4Xm+IEV5rfh+Pw740Mb+XF55+zX5K7TNCRhJW25GSokAJBGKr+A7xtEI8MeJoJtO8Q3FxNdPLMwMOpSO5Z5IJOjYBA2HDKABjAyep1jS9O1iwew1WzhvLWQfNHKuQPcHqD7jkdQRXMXOn39hpNzpevpJ4s8IhcqtwnmahbY6AH/lsoHRuJPd+tehHEQxcPZ1NH3MuRwd0d3ZskaNNIwC/c46hvf0pktzIs3l3EAuISPkTAwT6fWuO0a52aCLzw7dN4m8OLkxGJt99akdYyDgygDOVbEg5B3cVveHtbsdUsY7iyulubd+EkXPDdNrZ5BB4weQeDzU1VUw9o7Lv0bCNpXuWvEU9rpvh+a+Eil7dQyQsT875wkYPX5mIUfWuDvIJtDt9G8G6xOjXniWaW9166ZwFmI2loIs9QxKxhR0jVu9XtTlgvfFdzrWrSMPD3hMPcOynm6vtnC47iJSMeruP7tRRy+MptKM3jDQ9O8T6ZeK002lpCi3VjuJIjXcdk5UEDOUbOcZyK6oclOPNK0ZS7ESvey2R2Vugjj2LGIkB+RB0Qdh7fTtVLxBoOjeILQWutadb3sanchdfnjbsUYfMh91IrmPDpvbbTzqXgnUJfE/hyLKz6TduRqOnMoyYo2fBYj/AJ5SkNxgN2roNL8TaHqWiXGtQX0a2VqHN2ZVMb2pRcusqHBRlHUMMj34ry6+Hq0Jc34o6IzUkZ+ny69ofjbRtB0rxBNqlneLI8+n6kBLJbW0Y+aZJxhz8zRoFfdkt1GCa27L4neErjWptMl1E2TrcPb2895E0NveOhw3kyn5HwwZTznIOM9a43brEekyXkT/AGbxV42k2W53fNpenIudwHqiEsR3llA9K7Gy0fTLPRbfRIbKA6dbxLFHBJGHXaowMg8E+9enLFvDQjGerMVT522jR/Cj8KWivqjxRKoxeX/btxhrTzDbRZCj99gNJjd/sZJx77/Wr1Vct/aTqZGKmAHZ5WADuPO/8fu+2amQFgf8fEQ/hy2M/Tj+tMgO7exPzbzu46EHgfgMUtx/qSwIBX5lOOhp0nF0ccb0BI9D0/z9KTWofZOV+LsL3Hwx8RJGCZEsnlX6oQ4/Va0/FGnwRa0Ne1DxMdL0u7s4beS3hG2a5dd7AI/Lchzwg3HHUVb1y1F9oeoWTLu+0WksWPXchH9aytJkivp/BWsTBHmn0J1BPO0lYX3D0ON3NfL0ZcjrK2zPY3UR2lQalcWiWWgWLeE9DU5LNEDfXPPJw2RHn+825z6DrW/4c0nTNFDxWNsI1mOZnZi8kp9XdiWY/UmrZzUdxIIoyxwW/hHqa5pYqcpJvZFxhZWK/lGItGc4ViFz6AnFNaSNThpEB7/NVqWNru1h8tjvQbZmxz+H+NYP9qC9u207wrp8GpzxvtuLlm22tueh3Sc72H9xcnjnFYPCuVR8mz1NFOy1M3X5P+Ef8WaZ4stGjEdy6abqybwBLCzHypPdopG7dVkf0FaXjrQLia9g1u08VDw3b2ls0eq3BgR/MgX5gQz/ACxsvz/OQQA5GOmOeubmws/ELQaZbnxl4uibDycR2Ol+xblIiB2G6U/jXUeDNSu9Yj1nwx4qtrN720IEggjYQXdrMp2OqsSccOhBJ5QnuK9fDQUYKjN3Zzybb5jlNDWZ4rmy+HmnS6Dp9y/mXfiPUYjLd3zf3okl+Z89pJPlH8KkV0eg+HNL0Wa4urZJpr66Ia6vrqUy3E5/2nPIHoowo7AVR8Ez3NhNe+D9UlaS+0XasEz8G6s2/wBTLjuQAY2/2kPqK0/EWvaX4fslutUuhCJHEcMaqXlnkIyEjjGWdj6AVxYicublnr2iv1Kjd/CvvM/xvHf2kVn4m0eOSbUNFkMxt4lybq2IAnhx6lcMMfxItWfH8Sar4f0zxz4aeO7utLUXls8Tbhd2bgedEMddyDcv+0i+9VYPD/iPxhGW8Red4c0ViSNNtrj/AEy6TsJ5V/1Q5yUjJPYv2rp9I1bwrYavH4I0m7sIL2ytA6abb4HkwrgAbRwPvD5euCDjFd2Hpz9m41ba9CJuKfusrWN1bX1lBfWU6XFtcRrLDKhyrowyGB9CDXk7b/hn8ZwwDR+EfG8/7wnOyz1b1PZRMP8Ax4e1dx4etH8MeJ7/AMInjTpQ+o6OxP3Ymf8Ae24HYRuwI/2ZFHapPiN4WtfGngzUPD1wwia4jzbT45t515jlU9irAHP1rxXD2FaVOWz/ACOm/OuZEvjjS7zUtEEulYXV9PmW901mOB58ecIf9lwWRvZjWXbX1vF4k0/xVYMiaJ4uiVblGb/UaiigJn0LqrRMP78a9zVb4J+MLzxT4Ymtdcj8jxNodwdO1mE9ROnAlH+y4G4Hp19Kkl0WFdU1TwXdF4dF8TLJe6fPGADYaghDvs9yQJ1/2lkFdOGV+bDz6kTe00dtXJ/F9Gk+HGrQr1l8iMf8CnjX+tX/AAXrF1qelSwaqqQ6zps7WepxKeFmUD5x/supVx7OB2pvxMtz/wAITPPPiKAXljuZvT7XDkn2Armo0Zqso21TNJTXLc9GryS00+PxC3xI0uaRoo73V5rNpFGSqmzgQkDvivWxzn615fNps2g+IdaFv468M2h1K/a/a11C2/exF1VcZE65X5Rg7a9vGU5VKVo7nLTklLU6DTrG006zis7K1gtoY1AEcMSxr05OFAHNYXxUAb4da9Ef+WtmY/xYhf61bhi8STANa+J/B1yPVYJP6TGoNc8N+L9a0uTTLnUfDS287x+a8STbwqurHaCSMkLj8a8qGBrc6b7m7qxtYlYhvi1rqZ5h0XT1+mZLk/0rdHWsXV/DviqLx1qviLQ/7EuIdQtLW3aK9mlidDCZTwVVgQfM/DFNkh+JSj5fD/heX6avMv8AOCtMXg6s6rlFCp1FGNmdRP8ALpcC+pJ/nVMc4rCuLv4oNDHG3gfQXEfePX25/OAVXa++Iyff+Hds/vHr0X9UFTiMFWlP3Y6WKhUilufPt18S/iWv7Uo0ARN/YaaudMV/7O4+yNICf3mPYfNX0FqlufEvjvTPDQUvp2nbdV1UY+ViG/0aIn3kUyEekY9aemq+OshZvhzeBf8ApnrNq382Fbvw30bUtO0u4v8AXY1j1fVLpru6iUhhAMbYoQw4IRAoz3O4966qFCU6kZShZJGcpJJpPc6O/uYLGzlvLuZIbeCNpZpXOFRFGSxPYACvJV1DxdquhSajrmi6d4o8OaqXuP7IMAhu7W3Ynywhb5Zm2bTg7GDE4Y8Cun+K8kmrS6X4Mt93lam5n1N1YDZZRFS6n/roxSP6M/pXN+MLrXoPGi2+iLaMn/CO3MkkVxcSRIpEqgOoVT8w6DI6d60xWJlCahDcinC6bDRxOyn/AIV7ra6lHaxj7T4a1yR47i3HbbI4MsXHAWQOp7EVXn1DWbG21rxtdaVcWGt3ZTQvDNjdqPMjZyMuwUkHdJlyRn93CD0rKv7eLVfhV4KkAlbxRqFpY2umakkjLdQSvErPN5gIYqqhnZScNtwetdR4m8R219f6lo994YuvEWkaO0cNxcwDdOtzsDFo0GCWUMu4odwLYUHmlQlSmva25XsOV17qKN94N1G3k8HWOjXt1YRaUblpbuNEklLNH8zNvBXLsWY+5NN8HSv4e+F0k/imOQCGe9N2s0fzSg3MuwbOnz5UAD+8MdaveHH1KSI6l4S8QReMNKEhElrcS+Xe2uBgx7z1Ix9yUK3XLVFp2oWPjjxtaafFDfQ2GiSrqWox3MDQn7SDtt4XVhychpeMj5Yzk5rB4eo5Ri9VfctTikza0ONPAvw2lv7qBLZ0R7qS1iGFM8pysEa9huKxqoxnjual0HTJdP023W9ZZNTuma51CRf4pn5Yj2Bwo9lAqPxHdprnjK20hfnttICX1wmPlknbPkoc/wB0ZkPodla6r8xdm3OTy39B7UsyrJfu10CjD7QIuCWZizHqx6mn0UV49zosR3M0NvbSz3EiRQRxlpZHOFVAMkntjHWvOvD8t5pHhuS+0G3j0nXPHOqebYQiAbbG0QAfaGi4BIiXzG6ZeVQT0NdD403axfaZ4JhQSHWGZr/k5jsYypmb/gWViH/XQnsagsL+PWNf1bxYkSCztA2j6ORyGjjf99IvoGlG0e0SnvXrYOLpU3Pq9EYVGm7FPW99xdW0nj7wubt4Di38R+HhKJov9p0T99GPUKZE4Oat6ZP4gS3kv/DGtWPjzRVkIeLzo4b+3x/AGUCORh6OI29zTrS9ubVgYpT15U8g/hUF7puiapqI1Jhc6LrQ4TUtNlMMp9nxxIPaQMK66sJW/fR5l3RCf8ptaL4o0fVLhLHzZbHU2XcdOvojBcj1xG2C31XI962yMD8O1cXr66vNpcNn4v8AD9j450pASbyziEN9Cf76xE4Le8TqfRaq6PYT69pF/p/g3x59usnQW1xY6rGzX2mqw2sA/wAsgfGcCZScj71cLwMZu9KV/Lqae1a+JDU1y9Gn6z4zsSJL3VpF0TwrCQCGUEgzj1VnDSk/884lNd94b0vTdN0Cy0iGVla1iERlc/61v4nPuxJY+5rj3n0n/hatv4flii06Hw9pyQaHbTZT7Q0iDzZIQcBwiKsfGSCz9K7Hge3aqxVX2TVKK91LqTCPN7xPPazQn5lJB6MOlebtq10ttrnjqzVJL68mHh/wojg4Yl8NLjurShnJ/wCecAPSun8baxqNloselaTKV1TWZ106xON3lO4O6XHpGgdz/ugVQsoYbrxlFpVj/wAgXwfarZRgj/W3jxruOfWOLA+szelVQhTpReIV/RhJtvlZs+GtIt9B0Cy0e1ZmitYgu9iSZG6s5J6lmLN9WrRFFY3jTWJdC8N3WoWsH2m9wsNlbjrNcSMEiQfVmGfbJrylFzl5s3ukjEm1SCHVPEfjZ5knt9BtjpOlRkZVr2Qgy7fVi5hi+qsPWt3wfo/9g+HbXTpJTPcqpku5z1nuHJeWQ+7OWP4gVz0WkRw654f8DRTNPa+HLddX1OZgP9KvJC4j3e+8yzH3CV3Hf0Nd+NaglRjstzKlq+YuWaiG3kum642pkda5rXfDOkazeQ6hdRSw6lb58m/tpWhuY/8Aga8kezZHtW48ztCkRPyqeBTB1HrniuapW+FQdrfmWo6u5zmla94o0HxRpHh3WJrfxDa6rLJHBdoggvIAiFy0sajZIgwAXXbyy/Kc1a+Lc39qrpfgiFsnW5i1+A2CLCLDTcjpuJSP/tofSo/h7CuveMda8Wtte2tC2jaYw9I2zcye+6UBM+kQ9ag8N3Da94k1rxUyJ9maT+y9NfruggZhI4Po8pf8I1Ne1KrOnheee9jnspTsifV/CPh/Ur+PUnsfs2oxf6u9spGtp1HYeZGQSPY5FUdTTxdpVldE32m+LNH2lpbHWo1hkWMDn98i7G4H8cf/AAKurrmfH5m1CPTfCNq0iT69c+RM6DmK0Qb7hvbKDy8+sgrysLWq8yjB/edE4q1zGax8I6b4W0vVdL166+HZ1lFuLezvJleAEgHa0EpaNOq/cKfe684qe7h8S6Wnmat4eTV7NgPL1Pw8/mFlP8bWzncB/wBc2etHTTH4j8Y67q0saSaXZA6JZQOgMbiMhrhwDwQZMJ/2xpn/AAhkOnSvc+EdW1DwxO5DGO0bzLRsdjbPlAD/ALAU+9ehUxdGNRwatbqYKEmrmUfEmi2unahcadq1jdajEqJBauxjnErsFjVonwwy5Qcjmr72Ql8b6F4dyktv4X08XlySOWupF8uI/wDfP2h/+Bj2pdbutSS/tb3xd4H03xLHZMssGpaTCGurd1OQwgk+Yc4PyO3TpSWDNq2tXeteDvEmn3N7qIWW60nVIGilUrGqhcjEkYAAHzIwGT61bXtKcvZyu5Bs1zI688DPapLRFa0UOAwdSXBGQ2eufWuTm8XNo7CPxnot54dbH/H237+xYevnpwn0kCmun0e6t7qzR7a4iniZQ8UkTBkdD0II4NeT7KdKVpKxu5KWxn/8I3Z2ks1xodxc6HcS8s1mwETN6tC2Yz+QPvVzwPqF/qB1I6mtnNPY3TWa3sEJi+0hVBY4JOMMSuASMqelJ4k1T+yNHmu0jMtwSsVtCvWWdztjQfViPwyaj1Er4K+HcdnZuJ75VW1ttx5nupW+97kuzMfYGvWwUpWcpPRGFS2xzVz5t/411fUvBPizQb3UnRIbvRb3ALeVuA2SId6YLP1V1znpUlz4o1y3VrObwHryau2FhhUJJayMf4vtKnYiDqSwDY6KTxU58G6DdaJZaNfadBeNaQqkdzIuJ4uBlxIuGVieflI5Jq1F4a1W1iFtZeMtYjswoBW4SK4mA9FmdS/4nJ965pTw9dt1ItfqUlOKsjmyLnTbi40HSb1L7xrq4jOu6rDymnQ84jj4+UgMVij6kku3cnn7/Q9M8Z69Y+ALBF/4QzwvKk2qRI+5bu6B3RwFurhT8znPJPPrW18StYs/AOhWXhvwnZRHxR4kuWtdNU5MhkfiW7lb7zbAdzMevA6dOn8BeGLPwh4XtdDs5HnMQ33FzIPnuZjy8re5P5DjtzGIxDsmlbsv1CENTdAwoAAAAwMAAAf4VxfiS+0vVNTvP7avYLfwd4bC3OtzOfknuVw0du3qqcOw7sY19RWv4w1K/toLXS9DWN9b1SU29mHwViGMyTsO6RrliO52r3rA03Q9M1W9h8M2jPceGfDcxW5aQZ/tTUmyZJJD0cRlix6gyN/0zFZ4OnGK9tPZbF1Hd8qNlgkXxgvpjH5i6noVvNZ3B5wsUjrJGvbb+8ibHq2TXSV59pd9dQ+F/Al9druudN1SXw7fnuA2+BXP1eKA8/3q76eWOGCSeeRYoo0Lu7HAVQMkk/SjMI/veZdUKl8LT6HK/E2b7NY6Nd2yebqsGs2r6dAoy88m/bIijv8AuWlz2ABJ6VJ4ys7dddl8I+HrNdNuPEbvqWvXyD5mt12xMqnvJJ8sfH3AWbgkZzIdYmjii8eXli0t9fk2HhLSZF2uyvyZ3zyhcDc39yJcdSaS71K6m07wX4u1WaOTUtO1KbQtXMC7U3SuYGOD0Xzo4WA9CK76MJUcO4dbXM5Pmkux3FpbW9naw2lpAkFvDGscUSDCoijAUD0ArP8AGWm32reEdVtdNXN6LZpbQ/8ATeM74/8Ax9VrZgheaXy0HPc+lWbqZYUFrb4wPvt6mvKoR/5eT2/Nm039lHEwa19r8X6BrVuoGn+KdDBLrzi4h/eKh99ksv8A37PpXU968yuoxpXgnW7VEkEngbX11a2A6vZyEzMB7eXNOn/AK7bxNr1poelJfMsl1JO6w2VrDzLdzOMpGg9T1z0ABJOAa6cdBzqRlDXmRNF2TRR8e6gf7Mbw7Y2i6hq+sxSWtraE4XYw2vLIR92JA3LeuAOSKb8SVkk0Hw14el1F7nSbzUE0rWpomw8uImxGxB+QSSKqtjn5tves7/ic6Nfmyhltrvx5r0IkuZ1Xdb6NZDIXaepVWLBRwZHJY8A4zLPwyljpXjT4e6W9wPMtode0qWZy7tcAjecnknzoUcnPWU110KcaMfZX95ozk3L3uh6RHHHFGsUSLHGihVVVACqOAAOwxTyzZB3Nke9UPD2qQ65oGn61bArDfW0dwinqodQcfUdPwq/XhtNOzOrocjfx58WeLcAZk8IAY9cPcf41a8B39mngbw8st3Cj/wBk2rFWkAbmJe1JcqG8b6xHg/vvCjg/hK4/9mrgvA0Gn3Pwi0Oa/untn2xAOsJkJ/cJwccivVnRdXDwXqb4HDxr1ZczaXkr7npPgu4gb4m+Ifs0scqz6TYSbkYMMrJcr2/CqXhdDD418exsMA6xDKPo1nB/UVd8JNbW3xFvbOAIVbSoXVgoBIG0f+zVzmuXeoTfFPX/AAjoM/2bU9WFrdSXYXd9gtVg2PPjoXLBUQH+I56Ka6qtCUsMqaOStFUq2m1r/gbeo+K7SK+k07SNP1HxDqET7J7fTIhJ9nOM4lkYqkZ9i272p66p4pJx/wAK71ke/wBts/8A47Vu+vNK+H+jab4d8N6K95ezlhZafC4VpMcyTTSN91eRukbJJYAAkgVENe+Im0H/AIR3wuCeoOrTcf8AkCsXhMNRSVR6mXtJvVIzrmDxXrWteHTN4PutOgsdVju5p5763cKipIpwEYkn5x2pljYeMdF8QeJmtfCZ1K11DVmvbeZNShiBRoo1IKtyCGQ1rDW/iGxOdD8LD0/4mc5/9o0p1j4g5407wovrm8uD/wC0qtSwns/Z82gvfvfqUlPi9TCI/hzboIiWj/4m0A8skEEjCcZyc465PrT/ALV4+yf+KDtxxxnXY+f/AByrY1b4gbebXwop/wCvi4I/9ApG1nxiZAl03heOE8OyST5z6cjisuTBN7/iHNNGet58QpFb/igbPbyMjX05+n7qkS7+ILbfO8D2eyLGAuuJkH1IEfWrtxrXjElWt28ORxcBFJn3HnGeB09qmu9Z8WLcAW//AAjZbb8/mGcA88dB9aOXApb/AImft/NHN6ppvjKCebU/C3heLT9Ymw09xHqkLw3BHQSxEAPkcbhhgMYbtWmPD2sa7oT679li8G+LpV2zmNkvLaZxx86jAkU9j8r+/arkGt+LjIY3TwmItpJKTzqSe4+7Udz4h8dQSi4/4RXR9QtE58u01NkmI9QskYUn2LD611U6+G5VFSC7k+ZHPXNlb3HibSfh02ofarXQ7ePVdVMxAk1C4ZiYsjqQH3SucYzsHrXeHnOT1rLkj8LfEvSTPH50Oo2Em1ZNvkahpc/XB7oeh2nKsP7wNUtJ1LVNO1oeGfFRgF+yFrC/iGyLUkUfMVX/AJZyr/FH0x8ykjOOTMKE5NVI7G1KS26kmteG4bvUf7a0q4k0fX1j8tNQt1++OyzJ92ZOnytyATtIPNYaWWi+J/EUNj41086L4lZo1m+yXGy016GNt4UZ4lUEAmNhvXkZK5J7rtjn8az/ABBo2na9pkmnapbiWByGVgxV4nH3ZEYco4PIYYIrkw2MlTfLLWJpOmntuc94cuP7Q+Iev3muK9prkZa1sbGcANFpyMNskfaRZH+dnHQ7UP3cV2NcNexXV7dWPhfxVqElrqkb7vDfiiEBXklwf3Mo6eYV6xn5JVBPBGBt+G9aurm9u9C1y2jsddsAGmhQ5juIj924hJ5MZ6eqsCp99MbRc/30XdMmlK3uM6Cilor7c8ESoWJ+2Bf3u3yienyZz/6F/Sp6rSK/9oxsIzsMLKZPMwAcjjb3J9e2Md6TAlm+4P8AeXP50Mf9MlDEg4G0H+7j/HNPYBlwwBB61GBvCxSMQ4/1cnf6H/PNTLuNdh6feH1rzXQbq4s/BPgB2eQSWGv3OizHodg+0wqD7ZWP9K9Hjc7irrhx1H9RXmuvTNY+FPiB5se7/hH9et9chGOkeIJ2P/js35mvmHG2Jq0+560HelFnpIe7A2mWLHqY/wD69ZWraxa2FwsLvNdXzLuS2t4/MnceiIOn+8cAdzWX/aev+JbS4utF/wCKd0BV51rUYiJZBnloYXxhcdJJOP8AZNS+Gljit5bfwPZGC3mH7/xBqKtLLct1ygb5peuQxwg7A1yUsHK3NWdom7qdIol1BZFtseLtQOn2twpFvoFg++e59nZfncnjKpheeSRSpFrGqWy2LQnw7owUpHp1mwWYoR/y1kX/AFf+5Gc+rVoaZpFppcskkLSXWpzD/Sb+5PmTOPr/AAr6IuFHpWgqqgAXPHc10VK1oWh7sfxM1G77sr6ZYWel2Edjp9tHbW0YwsaDA9yfUnqSeSeawfGgudHurLxppsUstxpIK3sMYJa4sHIMygd2XAkX3Qj+I1oeI/EWnaCII7nzbi9uiVs7C2TzLm6b0ROvfljhR1JA5qrb+Eda8VCK48auLHT/ALw0CynJWTnj7TMMGTj/AJZrhOoJessMqlSadJWj3fUcrR33L/jXQ9Q12XSPEnhG906HU40MS3VyjSQy2UwBYYUgtghJF5HK4yAxqO20fwz4JU+JvEusC51UxiF9W1EqJDnnyoUXiMEnhIxk+5rT0Txd4VvvEM/hHR9StJr6wg3vbWo+SJFIUoGA2ZUlQVByuVzjNcNdadHD8VtVOvzNqGoGMXmiyT/dgtDhXjiX7qskmdzD5iHTJ5r0cVONCDrct2jkrVHThzWuXbrWfFfjCU/Y477wxoHPJG3UbwdMEYP2dOf98/7FZWqeG7fSNGtbjwtZraaho85vrMRjc8snPmo5bLOZU3ISxJyQewrvNPdTCkasC2enfPtVXUMreuNu1hjr+defjXJUYYiNS77HmVK0pWqJ6EPi6FPGHgrTvFnhVxPqFko1LSWxzKdpDwMP+miFoyD0bB6irmi6jbavpFpqlpuEF1EsqK4wy5HKn0YHII7EGsP4eXI8PeMLvwy8ipp2r79R0xScFJxg3EI9jkSge8nYU6CE+FfHlzobFhpeuvLqGmsQcRXPW4g+h/1qj3k9KrGQjiaMa0T2sLVUrNbM4v4ltJ8PfiHp3xLtY9uiaj5em+KgvIVScW90R/sElSf7pxXoHizSP+Eg0Ex2l2tveRsl1p12pyILheY5Bj7w7EdwxHer2u6Xp+uaNeaPqduLixvYWhuIm5DIwwR/9cdwDXnnwQ1m/sZtU+F/iSbzNZ8M7VtZnPN7p7f6mUepUYRvcD3rgjJzip/aj+XQ6bWdnszXj8RKJdN+ITW4t4JiuleKbM4BsZ0OEmf0COdpJ6xyI3RRXV+L7FfEnh/UNGvXKw3lu8OV/gJHysPcHBH0rA1VLXRfFDSX1tFL4d8UBdP1ZGX5Y7gqUilbttcfumPqI/epvBV1eWs174S1iRpdU0UoiTNw13asD5M+PUgFW/2kPrXbiqkqlKNWL06kQSUnFnUfDfXpte8JWtxfKkeqW5a01KEH/VXUZ2yD6E/MPUMp71yvxL0fR9N8Yab4sv8AR7G6s7wLpWpzXMCSCAEk28p3AgAOTGTx/rVz0qaC7bwz8QYJ2wNH8SslvMQuBBfquI3J9JUGz/eRB3ru9d02x1jR7zS9QhWe1u4WhmjP8SsMH8fQ9jXo05rEUfUwkuVnFTeDvCMh/eeFNBYjj/kHxf8AxNcn8RfCPhXTNDtL/TfDmmWd6ur6esU8FusboWvIVOCB6E103gm8uViu/DeqSySatobrbTSSnL3UW3MVx/wNRz/tKw7VW+J3zaTpEXXzPEGmJx/19Rn+leJT54V4023udUmnFtLoZ+oeGNB8TfFnxhLrenretaLYRQM8jjywYWYgbSMdQauf8K08Fj/V6TPEf+meoXKfykrU0K1ml+IPjmeOMsDe2aflZxn/ANmrofs1wCuYX/KtsVKuqz5b2Jg4KKOXvPhv4WtGjS3XWYflBOzW7wf+1aI/CGnxLth1TxLGP9nXrv8ArJXXaqrtc/cbAUDOOKoyyJFG0krhERSzMewAyT+VY4irVVRqLZVOMbI5BtNvP+E80LRtK8S6/wDIz3+pLLqcky/ZkG1UIYn78hA+iNXqrukVu0kjKqIuWZjgAAck1xPwjs5rrT7zxhqELxXmvyLNFE4w1vZqCLeL/vklz/tSH0qx8TfEmhaPp8eja3DqlzHrKTW7RafA8sqQhP3shCfMEUMMsOm4da93Dxcaa5nqc07OWhxF34k0HxRcw61q0WpeDbhkePRPESyjyLi3L/IJCfkG4gN5cwwQcqcmtVdc1HQJBb+N7GKKHaVi162jLWUydjL3t2PXDZT0aqtiNUs/DUVxps1p8QvCjoyF4PKF1HCBjaUH7u4AAxtwjcYwTWZpmq2mh2Ek3hXVxqGjzXUNi/hu8O4wTTOE8pN2Xhb5jmJwVABwFFcdWMasuWtG3ZotPlV4l/8AtiwTUtZ8dC3S7sPDsB0vSFiYFbq6k2+aIscElvKhGM8h/eum8M6d/Z+iQRqP9MOZb5Scl53O6Rs+pYnB6YxWP4l0exmm0/w/4Qm0KO68N3P9of8ACPMBDHIzq3llthzH8zMynaV3YJHAq54e8T2mrXr2EkM+l67CpM2m3q7JdoOCw7Sx56OmRz26VljYSpU4wS91dR02pNt7ia3p+jxx3/iJp5dIv4oCzahaNslKgcBh92TB/hcHritfStTu9C8A2ms+Or6zhvYLRJL+WOMpGr9OnJ7gcd+nWsfVbM+IvFumaUm+O0snTUNSQf8ALVgT5MJHoWBc+ojx3qTxYG8ReN9P8Pgyy2+j+Xq2osn3WkyRbREd+Q0pH+wnrXRhJShRcnr2JnZysYumtq2iyalr+leT4z8PateyXsl3pbq95A7bVKeWPlmRFVQNpDgD7pNdRomtaTrUDzaVfw3axNslEZ+aJv7rqfmRvZgDWZqPhUJqb6x4a1Gbw9q0h3SyWyhre6PpNAcK57bhtf8A2qwPEU9jJqi3XjS0k8HauD5dr4o0mXNtMOirMxHyg/3JwV9GzXE4UMU7wfLM0TnDR7HU+ONRuNI8G6xqtnj7RaWjzR5Td8yjI471m+G/FE2t+Lb6yOm6pplpbafBMI9RtfJkLtJKCwyTlcKo9iDUOuXOraZpstl4z01NW8P3EOx9a0tCyFD/ABTwAlowRyXQso6/KKh8WPY+IpNO0vQrqG4u/FMX2Rr23l3hNOjJkndWHGcOUBH8Uo9KwWGnF+ylHV9S3U0uirFeXh0HUfEsUklvrfi+4TStAx8zW9oCwSRfT5fNuCfQqOwrXvbez0uystC01fLs7CFYkT0AGBn3x+pqLTZbbVvFV7r0EappHh+N9H0eNfuFlwLiQD/eVYh7Rt61GX8658yZiNzZY4yRzzXq0lF1NPhh+ZhKVl5sNOvPDtxef2RJrlimrM+FtftC+YDjO3aTy2CDjrg5q1e6ZdWvJXzE/vLzj6jtWW2mNpWk3emyeHLHxh4Zur6a8lt1VRe2zSsXZlDnbKQScYKOBwM4qbwyt1LZzzeAPEK65b24Ak0HXHkju7Rv7nmsDJHx0Eqt7MBRz1G3KnK/kx2jazRv+GIW8uScscN8qjPHHU/yrmRfC3fxD8RRbxm7lI0Dw2oUFpm37N4x1DzfkkOehNLrvjB7yBPCun2l9o3ivUpRZw2l5blXgDDMtwrDKSJGgdtysQSFHGauaZZWd34tt9L06MroHgmEWFom7/W3jRAOT6+XEQuf70r+lc8XKm515q3ZDlraKIdUttft9KGm+MdPg+IWjYBeWO2SHULc/wB4ICFk5BO5Cjj/AGqXSH1DDXHgTxBF4lsYAqz6Hqcvl31qO6rKw3hsfwzg5/viu279axPEHhfSdZuI72WOS01OHHkajZv5VzER0/eDll/2Wyp7g1zRxymuWtG/mX7Jr4TAh1phf6p481bw/q9gmhWZs9Lsr6Dypp7qXHmbFzhtx8mJWBIOXwcZrovB+knRvD1vaSsXvHLXF7ISSZLmRi8rE+7k49sVja8+sJojaT400ZfGehYDSXdlF5V9CVOVcwqRuZeDviIYYyFpmhSayulvqHg/XIfHWkpJt+y3EqxX9qB1j83gO4/uyhW9WNdNaiq1KMaGyJi+WV5HaVy99c2N546V9QIXSvCdo2q3kzH5EuHUiJT7rH5r47bkPpU1l4z0G4s72eS4ksptPhee9sb2MwXMCKCSWjbnHHDDIPYmue/sm6m8P6P4a1FYxqHim8fWvES5ORboVYxDvj/j3g+gbjNc2Co8s3Oppy/mVVleKS6jZdRtdbew1zxx4H1DR55UMllrWjyu8trE3KrceWBIhAxuBV48961LG68S2VkNR0u8tPiBoDFsXFg0Ud7EB/CVUiKb3xsYehrEt/FuuaHqeoWXiA3d3rtxcxx6fprLFFatHLcGOKSKZQTsxt3hyWUgcciuil8JJcOusWry+F/ELr++uNJl+V39JFK7Zh3y6Z9MGt54iEtK8fmieS3ws09D8SaLrMzWtleBL5E3y2E6mK6hH+3E2GGPpjrzTPG+rzaL4aubqyVZNQl222nxN/y0uZGCRL9NxBPsCawvE/2yeCGHx34Vi8Q2cCfJreihkvbZv7/kg+Yh7kxO30xUvhvTrG6ubXxU3xAXxH4b0Iz3Mcc0S+dBN5e0ec64LFF34DIHBbkk1NPAxnJSpyuhupJL3kbniISeDvhfBoekXaRapJHFplhNtyWupTt83HqCXkPsDWn4dt7XQ9Ds9FtYUays4EgjUjnaoxn3J6k+pNcHY3MV58TbXTtVuxDd6datqKWtyQr3F3dg/NGD1WGEeVx03kdq789cHrTzDESjNRg9hUoJq7Lvk21wP9Hk2N2RjXndxq0dpN4q8bRxyy3NkB4e0ZByJZywD7B3zOyoT6Qmt3xvqs+jeG7i4sY0l1GZktLCFjgSXMp2Rj/vogn2BPasmx0hbHxL4d8LWzPNpnhOyW8mldsm4vZQ6IW9SF82U+8imjCyhyuvNWtoE7r3Ub/hnSLfQNAsdFtmZo7SERl2OS7dWcnuWYsT7k1o1c+028vE9uAf7y9aBa28pHkXQyegcc1xSoc7vGV7minbdFCfiF+cfKayvE/h7Q9flih1jToLkRoDby8rLG3qkikMpxjlSDXQTWdxH1j3L6jmqj7UTyrglYRyshOPL/HsPQ1MYSg2mmmV7r13OfbT/F2ljd4e8SC+ttuDp2uKZ0f2E6/vF4/vb/pXMSt4T0/UhcazpGrfDjVJ3WMahp8wNhPM3CruUGJmJ6CSNScGujTX9V1i8Fj4Q0yLUFVts+rXLmKxQf7BHzTn2T5fVlrRsfCukaA7eLPF+uDVL61UsL7UCsVtZD/pjF9yP03cuf7xr1sIsRJfvPh8zCbgnpuSaD4X15dXg1DxF4gtNZjsB/xLgll5G12yDLIAxVn2naMYAyTjJ4xobx/GHjY38JWbRdE3xWUpHyXF4crLMvqka5jU85Yyemat2vji18WPr+h2FjqNpCNFe5tL+dDCblWLxl41PzhQQMMQM5yOBmtLwRDbweDdGW1gigiNhAQsahVGYwcADoKvGVFCmow2ZNNa3ZqwxrGm0ZJ6knqT61V1zU7PR9LudQvp44Le3iaaaWQ4WNFGSzH0AFWLmfysAYaRs7V/qT2FeP8AxRWT4geO7L4W2tww0y2WPU/FMq/xQhsw2uexkYZI7Kua8qPvO3Tr6GzehJ8GtKvPEuv6h8XPEMcgu9UVrfQYJRg2enA/KcZ4eT7x7gY9a9Qv7y10+ynvr64jtrW3jM000jALGijJYn04qSCKOCFIYY1jijUJGirhUUDAAHYYFcxdwQ+L/Fh0aWUf2DocsU2rZ4W4ufvQ2xPQqvyyOO5MYPU0oQliq1rWX5Iq6hExS+rsserxuLbxb4nQ2+lo+C2j6WCGeYqf4sbXbI5keNOi122g6VY6HpFrpWnQmK0tk2RqxLMeclmJ5LEkknuSTWNo6h/il4zku8yXsL2cdu7HPl2rQBljX0HmeaT6nGegrp60x1S0vZR0USaS69zgdS02W5m+IXhS0d0utQs4de08kcLcKNhI9SJLeJv+B06PVLT4gRwBbhYvCVvZx6hrt3v2pKSgkWzJHQAfPJ/shV/iOOg1GcWPxF8KyxIXnulu7KQKMsIDGspc/wCyrxxjPrIPWsa50DTZtR/4QPQ9Pi07wrpMy3eqRxjb9suZG81YD3KcrI575Rem6u6HJKlGtU+yZu/M4xLvhn7br+rSeMdVt5LYSIYdGspE2m0tSR87DHEsm1WI/hUKvrWbPYM0/j/wtBCWe+tI9d05T3nA2sF+ksMbH3kruj1rmvEkq6T408J+IWdljW8fSrgDoUulAQn6Sxxf99VyYbEuWIu+pcoWhZHR+H9Zt9S8M6dqlifl1G1juQe6h1B2/hnH4U6uY8BR/wBmnXPDDPltH1SVIh6W837+ED2CyFf+A1oeJtftdDghDRyXl/dsY7Cwgx513J/dQdgOpY8KMkkY5xxClKq6aW2xUbRhzFOYrb/Ea3sruMHTvEWlTWEuehlhJdF+pjkm4/2PrWFY2er+EorGTVJoPEHjeS3+xaPZRsVtrK3GFMz9wCFBkkIySRGvbLdb1b/hCro+JPE1qfEHiwWrTW+lWAzDpVnj964Y8DgHdKfmcgKq44ratEt7H4s64u7zm1vTrXUbWZuSI48xPED/AHQdjgDgGRuOa9RKWHw6bV5Iw3npsbPhbw+uk6NPcz3T3+r3Uwm1K/kG1rmTAGQvREAwFQcAe5JOdr102k+L/C2sqg8h7p9Lu2/uxzr8jH282OMf8CrrNLYMZIG4Ein865jx3pL654Q1TS42KXLwlrdh/DOhDxn8HVa89VHz067fqa8ujiVvBFs+ky654dkYFdN1OU2y/wB22mxNGPoPMdR/un0rpK4qz1eG88XeGfFcavHB4v0QQyR9o7iAGZAffa86/wDABW14q119JFrY2FmdS1rUGaPT7FG2+Yw+87tzsiUHLOenAGSQDOLoP2/LFblU5e5dkSjzfic9umC83hmddo6/69QD+Oa47w/4b8Tp4M0zSP8AhA9SSS0gjSRbjVbaGNpVRVZl2lzg7fQfSut8Ez6Do/je98My6j/avja7sTf6pdKnyxIrKqQrn7iLv+WPrjLHk5OH4S8MweIvCWkavrmveJ726u7SOWb/AIndxHGXYZbCRsoAz2xxXozjTw9GMampNCtUhNypSszb8BeHfF8Xjk+IPEFnYWFsNMa0SGHUGuXdt6EEnykUABSO5rtV0zTNO1XUfEDBYri6hjW6nY8eVEGKj2A3Mfxrzzwx4d0vw38W9GXSIbiCO70m+8/zLuWbzWV7cqTvY8gE/ma6H4zztN4ctfDUMkkc3iK8TTS6HlISC87f9+kcfVhXVRqwdHmirIyqSnKfvO7MjwNFc6m1z401aBo9R1kAwxv1tbJSTBCPTg+Y3cs5znAreuLxVO2MBj69hRfSCKFYYsKMYAHZazq+WxFeVSbk2cWNxjov2VPfuSvcTP1lOPbio9xPUn86SmyEn5Y92c4GBkk+mK5ldnkOpOb1YsoLIQuc8d8Z56Zp/wC6uVLQp5UyDhHGMr7+1Wo9OkihE1/OsCejIdx/oP1qb7fYwjFnZDzF6SSHkHHp/nIrup0OVfvXZfj9xr7FxX7xpFGzWSS6Q+TKcZGNpOG44/LNPbT7szSmaGRI8lmfB5HYfkBVqXVrq4hZkkigmQZYY4I9fp79qhTVtTYI0lwCAM4KD5vqKvlw8Va7+4LUUrXKTqkk+9YQiqu0KVwcdifT+dTRTSxHKOR7ZrTGoWl38l/agN/z1j6iob7S5II/PgkFxB/eUcj61hOi2vaU3dfj9w3GcXz02YOtaUb29XXNGuF0vxLbRbLe7H3J1znyZl6PGcY5GVzlSDWraT6P8SPDU+napaTafqdlKv2q2MmLnTblclJEbrjgsjjhlP1FVx1yOo9DVHWotSt7uHxR4eiEmr2ERSa0B2jUrbqYCccODyh7NkfdY12ZdjuV+zqPRndhcV7b3Zblnwrq1611c+HNfVYte08DecbVvYM4S6jH91v4h/A2V9M9DWT4gsovGfhrSvFXhl1Gq2i/a9LkcbPMBHz20p6hHA2MP4WAPVateD9Qh8TaLBqlkrxI5ZJo5fv28qkrJE4/vKwKn6VtjME4zvTWjPVp1Lr3ugmt6RY67pk2l6lb/aLaYDKAkMrA5DKw5VgRkMCCCMiuVubDUL66t/DmvaoLTxbYq83hnX2jGbyPHzJIuArsAMSR/wAQ2uAD930QzQ2mUt8PJ0MhrnvFujQeI9La1uZZYJ1kWa1uojiW2mX7kqHsQfwIJB4JpUa0cN7sne+4STnraxrfjR+NLRX2x4In41Ruio1mzGLXc0MwDO377A2nCDuv970wvrV+qd0VGo2eWhBbzFCtHl24BwrdunPrxSkMt/jTZEWRSrcg+9PpO9D2Ai/1jLHK2JVOY5MdfY/1Heuf0hriD4uX1q0WU1Hw8riNvuPLbzFfxys6/gK6J1DAqVBrE1y9hsPEnhi8vHKF757FZ+n+ujbbntksij3r5/FJQxyfdHpYZp0mYHha1m8aaZp3i7xVcHUbi7Cy22mKpSzssNyvl5/eSKQwMj5PHAWu+uJ2XMcXMhGCSeEHv/QVzHgqNdPk1zR42817TV7jy2P3Y4piJ1Ax0H708D0rpbeBmYRx7ncnJPcn1NebXn7Oo+Z80unl/wAE6FFyj2Q1FCphee5J7n1NcwNT1zxTcSWXgxY7ayQlJ9eu4S0KkcFbdDjz2BBBbhAe7dK7Oe3tYYGjnbfI6FdqnhcjrXO/Bm6Fv4dfwjdAJf8AhrZYygcCSDbmCYDtvjxnHRlYdqvDYdVal6zvLsE52j7uw9bfwb8NrE6hqF0X1C6yGvLljPf379SiD7zc9I0AUdgK47WNW8S+NG/003Ph7Qj00+Cbbd3IPQzyIf3a/wDTNDn1btWX4esmTxJrUmutNeeKLK7e3ubq5fe5hY7oWiHSON4yp2qAMhgckGu40jS4rqMXEsgZckGNeOnrXqVqkKEOaWxlGLlojj9WtZ9FtLLVPDNokV3osv2iC1gQKJ48Ylt8Dj94mcf7QU9q7XxzBH4t8Fad4u8KOl1f2QXUdMdTj7QhH7yA47OmVx2YL/dqprNn9luN0alY35XHb2qr8LNRj0HxTdeEZDItpqRk1LS8/cR+PtFuvpyfNA9Hf+7RGUK0E1syZw3iy7pV9balp1tqVjMJba4RZYpF9DyPx9RW9fj7fpyX6j99H8swHt3rkjp7eF/G13o0a40nVjJf6b2EMuczwAdhlvNX/ecfw1eu/FFn4daKKaOa8ub7MdrYWy757psdEX0GRljwoJJIr5xU3Srug9meQoOFR03szK8fQp/wjsmoC+g0+80x1vbK7mcIkM6cqCf7rZKEdw5FdVrlrL44+HNreQ2b2OqNBDqenx3IKPbXaqHQN3HzZRvUMwqhoPgue4v4fEXjR7aa4t/3tppqNm008gZLljjzpAP+WhAC/wAIHWpdM+I9jqHimz061066OjXzvbWuuMQsFzdKNwjjB5ZWUNiT7rFcLnrXr4LDvD03Gb3O/C0Z042JvC2sQ6/oVtqkUTQPKCs9u337eVSVkib/AGlYMp+lcL8dNO1DTI9N+Jnhy0afWfDTM1zDH96805v9fEfUgfOvoVJrrdWhTwv8Q/MVWXTPFD/Mxb5IdQROB7edGv8A31F/tV0BwQQVDAjkHpivMrQlhq1raHqxfPAx7abQ/G3g1J4JEv8ARtYtMqynhkYevZgfxBHqK5aS+1WXSIdWmh+0eKfB8ht9YhjizJqOnsOXQfxb1VZV/wBuN1FYvgUx/Db4m3Xw5mcpoWvGXU/DZZjtgkzmezH0OHUeh6ZNdp4ukPhzVLTx1bwCRLOP7Lq6qDuksGYFnAHUxNhwP7vmAda3w0lTqezfwyIkuZcy3Rp6laab4q8MyW/nx3NjqECvFPE24cgNHKp9QdrA9iBV74aeILrWtGks9WVY9e02Q2mqRrwPNA4lUdfLkXDqfQ47VzmgJb+GPEs3hSN2bTL9X1LQ348sRs2ZbZCP7hYOo/uP6JT/ABJcN4X12DxvbwhrVY1tNbVFO42u7Kz47mJiT/uM/oKrCyeFrOlPZkzXPHmNL4m6bPY3Fp420yLfeaUpW+hQf8fdix/eKQOrJ/rF9wwH3jWP46mhvrPwpNazJcW9x4j02SOWNtyuvmbwwPcEDNenxNHcRLIrK6MAQVOQQeRj1FeL6nYnwv438NeD2x/Zd5r632iE5zGiJM81t6YRiGT/AGGx/BXfiMNzVI1I7mcJ2TidZ4clceKfGU0cjqW1lE4P92ztxXQC7uV+7O/4muX8GS+dqPi2T/qY7lP++Y4V/pXRV4uJqTVaVmdEIrlRaGoXf/PQH6qK5Xx5d3Wu3GneB7dx5mtSFr5k4aKwjwZm9t/yxD/f9q6DjBJOAKx/hUG1mfUfG0kcfl6m4t9MbHP2GIsEbnp5jtJJ9GX0rqwMqtWom3dIiqoxR3iKsaqqqFAGAo6D2rzfw7PHr/irWfGCiQwlv7M01n6G3hb95Ivs8pfnuEQ+lb/xbu9YtPAmoPoVpd3F5IohJtY/MlgjchZJVTqxRSzBRySBWX4MuvD9z4ftoPDV1DPp9ki2qKhO6HYANjqcMrAYyGAPNdWZVHGmopbkUUua7KOq+GoH1NtS0G4k0HV23f6TaKNkp45mi+5N6cjI7EUeGf7O1S+vda8WaPocOqeHpth1qABYn+Q/PublGCtypLbd4wTmr3irVotB0e81eSEzG2XdHCv3ppD8saD/AHnIX8qwIrWexOjeBWVJpY1/tzxC6tx5rSbhGf7weYuQP7sXvWODrTjCUpP3UVUSbt1MvU9BXS5L6fXtNl1zT9Qu3vYfE2jbvtlsZDxv8v51VVVVDRll2qNwFPn1Swk0EN4yuLbxR4Zjbbb+I9PyLizPI3S+VyjLxmWM/wC8orqYfDs2kXr6toF9/ZU87DzNP2GSzlIzj91kbG5PzIR7hq5+Cz8N+IPEly3ifRbrw5rGlJHqWorZ3WbC8gWQsjOy4Vxujzh1V/l7iumlNVJXhLfoQ00tUdJ4N/sPwnf63o8Oq6lrusLCdV1GebEtwIyNsMbbAPmKJhVAy20t35p/CeTf4aOu/bbW81DWLhr3UJrdw6CZsDyuOnlqEjx/smub1Wa88KeIbfW7SO18M3fiuY32r6peWzS2u6MBbazkIK+WzK2S5KnKnGScVcAs7zxMNyt4B8ZXDDDKom0/WO+P4VmbH+5MvbiqxMXNKEJcrQoO2rR6dutrobZQIJv7w6Gql7Zssbxzxo8LqVYEZVgexrlovFEumammjeMbNNEvZX8u1uRIXsrwk4URykDa5/55vhvTd1rr7e6lhJRvnTurdq8qa15ays+5sv7upxp8N6hoc733gjU/7MJIaXSrgGTT5gOoCdYD/tR4H+yaPCNx4cuvDL+KrGy0zwbrGtLJYQzyNGUecMwDx8qJFZlLggAuACavfEa4EunWuhaSzrqev3H2CJVbBijIJnmH+5GGIP8Ae2+tZDaTofiPxTLp7aTa3Hh7wvb/ANlWUEqCSF52VfO+U8fIgjjB7EvXdh5zpUnKo7pbGc1zSSSsVtMu/wDhGdGtvDPjDTJdGS1iEcepxsZLC5xxvM2P3bsSWKyBeWOC3WtW50qaOMS27C5hKhlZOcg9Dx1/CiHRfEegWVx/YV4utaQE2DRNWcsAvdIrg5IGOAsgZegyBWN4ahsZdUlt/At/L4b1KNWkufCmsxEQH/ahGcxrn+OEtH/s5q4XS56D31s+on2aLiSTQvlGaNh1xwatvo1h4mVptStdt3EAkOoWrmC6jPUBZEw3HpnHqKjt9esbzUY9E8TaXNoGtucRw3JGy4b/AKYTD5ZfoPm9VFWPFV1Nofh+PT9Kw+q6lcLY2CscZmkyN5x2Rdzn2Q1jXrub5eW0/wCthwhbW90VPC3i260nQNb1jxDey6zp1hqQsNIuo7Nftl63CuqqhCyHzPkBUDdsYkVV0SO5WS8uPh9rttrdr5z3F5oGpt5V1bySOXfEhG+NiSfllUjnhlFWbPTdOfxPp3hrTYSdG8EwKitv+/fSR4GcdWSJixP96YdxWt4h8M6Prc0V1dQPBqEA/cX9rIYbmHH92Recf7Jyp9DTxOKpxl7KorrqONNtcyZHo/irTb67TTrqO60fVnJC6dqcXkTuR12Z+WUe8ZYVvVx2sw63HpK6d4r0a28e6OMl5UgSG/hA6MI+Ekb/AGoyjccAmrXw3XUE0W6W6TVI7IXj/wBlpqZzdLa7V2iTPzcNvxu+bbtzzXDXo0lH2lKWnY1hJ3szp6wta8LabqN2NRhe40rVVIK6jp7+TcH2cgYkX/ZcMPatw0uDnGOcZx3rkhJwfNHRluKe5w+siciG2+I/hi18V2MTKIdasLHM0Izn99ACWAyASYywOOVAqe5kvpPFF/488N/YvGGl3kEVrJFYTKLuySLJKRgnZJlmZmUlGBx1wBXYg1zur+FLS41B9Y0i6uNA1lgc39hhTL7SxkbJh7MCR2I6j0oY7ni4Vlo+qMXTad4so6HYeAtcF9HaWNrLcy7Te21yjrdRYbcA8cnzx4bkYwM8jsa6q0t4bS2jtbdNkUS7UXcWwB7nJP4k1xXimRJDE3xA8PtMsCgW/ifQVdJrY+ropMsS9yQXTrkCr1hc+JdO0iDUra5h8d6G6lhf6f5aXip2JRT5c2O5Ta3X5TU1MI5x5qMrocaln7x0mp31vpmnXOo3j7Le1haaVvRVBJ/HArzQ64fC1hpVjrWk6g8+upceKfEFxCo/0WOPa0cEoOODiKEdzsIA54277XdL8b32i+GNDvlnW8uvtGqKFxJb21uVd4pUb5o2dzHHtYA4ZvSt/wCIVq2ueKtF8NwW4eIkanqcoxkwQODDEfUNMQcekbV1YCk6VOVSS1Iqy5nYwJp/FEmj27+OfCun+K7KSITuLKDZe2LMMlFiY4fbnG6Nlbj7ppdEjuwsn/CvvFMWuQQrum0HXJXS5tweyysPNT0xIrD/AGgK7lgQxDDBz0NYHjDRPD2oWb6nrcPlPYxNKNQhkMNzbqo3EpMhDDgZxnB9K5o45y9ytG6/H0K9lbWLMuy1aTVvFMWpa94d1PRdK8MWk2oXUmpQ7V+0kFV2MCUkVI/NbcpIG5ehpvwq1TT9S0OTWH1Wym1LW7l9RuYUu0kaHfgRxcHPyRqi/UGrWlaz4osvCnhjSLs2er+INVhlubj7exRYrYLu+fYvLDfFHnHJJPrWbqVjdyzl9S+DXg7VOwktryIPj6Swrj866q1Kjyex5rdTODk3zWO9ZWX7ysPqKQ15lc6X4UtcSz/Dzx5och4ZtHvZJEX8LecjH/Aaf/aXhpYP9G+JPjfw9s6jVrBio9i1xAcj/gX41yfUb/BNM19p5M9A1nX7fw/psmo6hdGC3QhehZpGPCoijJdiSAFHJJrLsfD+qeMJI9V8cRm104HzLTQI2wgXs12R/rXwf9X9xenzHmm+CPDsWrXlh4ovPGEPjC1tlf8Ast4rWOOKKQna8nyHa7jBUHA25buaq6nd3nj28utPt5ZbHwpaXDQTvHlZNWkQkSRg9UgDfKSOZMMAQuc9lKmsLT5qruZykptKKL9x4yguZv7F8I2kerNEPL+3BtlhaMDjY0g++w/uJnpgkVUsfC6zakL/AMV303iDVF+aP7SgW1h56wQD5VI6bjuf1NdBa2traWcVla2sNvaxJsjhjQKiL6ADgfhTm2lPKnYgA/JJ3X6n+tcVXGzr+7expGko6nNAhfi7eO7fKPCbhyB3NzwP0Na3g2RovA+gqysZjptv8h4OfLXOfpWLqV7Y6bL428SSXH2iTT9GitlK4wrbZZcfUmVPzFdHpdubXTrS2fBeK3jjJXoNqgYHsKuu3GhCL3CK5psx/iB4mtfBfg7UvEl8fMkhjxDGBlric8RxKB1JYgAfj61i/BPwjd+F/CjXWuET+J9amOoa1cHBYzvyI8+iA7QOg59a5/UIW+I/xsisnZZPDHgd0mmUcpdao65RCe4iXBPucV62T3LfU1xzbjTUOr1f6IuLu79DE8Z6rPpumR2+nFW1nUZRZ6ZHjdmZv4yP7iDLsewU+tcP8QdCe48K33gbw3fTG28PWT6hqlyjES3mpbTLCrMOpLAzOPeMdDitiLVHWK6+Ic0aS3Ny39j+ErR8lXMj4E/HP71lDH0ijHqa6XwroUOh6FHpZme6mcvLeXLj5rmeQ5kkP+8xPHYYHQV3J/U6K/mkZr95LyM4XyyfEywvYwFh8QeGY7gEH7zwygj/AMdua3dV1Ky0jS59U1K4S3tLaPzJZG6AD+ZJwAO5IHeuR0G4hm8OfDvUiwD201zornvuWORCv/fdsP0qS91DTdW1C68SaxcFPCPhaYufl3JfXyHHHPzrE2FUD70p9UFPEYd18QuzVwhNRhqZmp6lrvhfRbrxJ/ZSX3jvW4WktdOZsrpthEN5Ru4VQMsf4pXUdhjpI75T8R0uLUq2m+IdBhvbeQHh5YWw2PUmOaP8F9qd4S0u8a4u/EniCNDrWqKvmRDlLO3HKWyH0XJLH+J2Y9MAcnaMNP8ABmhXUnmK3gnxI2kyk9TayMYFJ9B5c8Df8BrZ1YV4TpQWi2I5XFqRoav8SLHTptas5Bai/sNXt9Ogtmnw86S+R+8x2x5p477Peui8e2b3vg3VYYYw9xHAbi2XHPmxESRke+5FxWb4i8P6LZ6Hr0mraw+n2GoalDqV1PLIqJE8fk4UE8YPkjrz8x9sE2oa14j0+4vLWQ+FvDKRmSXWr5AtxLH1ZoYm4jUrnEknPOQp61wUqMqji6a2NnPl3I9WvtSn8Q6f4l8H6BLqp8U6NEVkY7LaB4juR7hxnaPLmcYALEpgCqtru0zUrjT/AA3cjxB4yuCU1XX50DW2mZAyijoMcbbdTk4Bc85Lb7X9Ml+EMtn4CvNQ07TNFvLXT7uQqyXC2TNHvkjaTLAGOTesmM4BI7Guy0fS7DRtOh03TLVLa1hGEjT36knqSeSSeSeSa78XWjh3zxXvS6mNOPNv0KeheHNO0rT7i1Jlu5b0H7fd3Lb57piCCXbuMEgKMADgAVy2najNF4Z8GateQn7Xo+pyeHdRPdVYmAMfYulu/wBG969Brhb7STfaz428HJK8TeItMTVbKTtFcx4hYj6Mtu341yYGftJShL7SNKysuZdDvbd/LmVwcYP6VNqSGK8Y9m+Yf5+tYXhDWE8QeF9L1pFK/bLaOVlPVXI+dT7hgR+FTeM/EEekaTY+Xay6hqt25trCxhOJLqXGcZPCqAMs54Uc1jTg5xlSS1X+ZU2rqRxr6LqcnhXXtB0Py59Y0HXk1bSYpZNimOVhN5Zb+FW33EefSpfL1LRr640fR9Qh1Px1qiq+sasy7odIgP3VVOwAz5cX8RBd+MmtHwzfaX4d8bR6Jr2ofbvGXiJQ1y9rEfItIkR3hgB/hUAS7S3zOd7cDgRfCeBLTw1dWbqzalbandW+p3DnMl1cpIcyue5ZSjDsAQBgAV6leq8PRUmry2uYRXPK3QZ4Z0ez0H4s+HbGyDkNoWotNNId0lxKZrUtJI3VnY8kn+WALnwr/wCSdaGP7ttt/JmH9Klf5fjP4YP97SNRX/x+2NVvhMwb4e6Zj+Ezr+U8g/pXFWblhYN+ZpDSozSkGPiZ4XlAxm11CP8ASE/+y03xN5l58X9MhYjyNM0Sa4Vc9ZJpVj3fgsbDP+3U8w/4rzwu3veD84gf6VX1ttvxoVf7/hzOM/3br/7Ktot/UGJ6VSe/bdct6DAFV6kuP9e/+8ajr52W7Pma8uapJjZXwNvOcZ469ela+m2wsrdbiTaZ3X92MZ2D0A/UmskRiS5ij5+fC9Pdf5dfwrS1u5ddWk8td8agR7M4wBzkfma7cNy06bqP0NKNowcvkU757jzw885lEnALDkHrj8s1UICv8rAnaSBnoBzg+38jVn5r5w0gMUMZJPPLH69hUTiFz+5iVIf9lcF/r7VjP3pOTe5nJK/MTwWX2orIflUHqc/5NXP7PXBxIc/QVPaLtto/XGT9amJr6vBZNhnRi6kbtmsKat7xjTwvC2GAweh7GpLG9uLOTdC/y/xKehrRlRZU2uuR/KsmeMxSFDn2PqPWvFzLL54Gftab0M5RdN80TUmt7bUozPZYjn5Lwnv7ispGkhm7pIp5BGCPaiCR4ZFkiYqynIIrXPlazEWQLHeoMkdBIK42oYj4dJfg/wDgmn8V80dJfmcvpd1/wiPi+ORfl8OeIbgLIuPlsdQbo3+yk3Q9hIB/fqx4mSTwl4wTWo0Eeia9IlvqTAkLBefdhmYdArj92x9RGTUl/YW+pafe6LqCyJBdxtDJtOHQnowPZgcEHsQKl8JzjxZ4S1Xwj4rjW4v7EHTtT6j7SjJmO4HpvQhuOjBh2r18DW+sUXSnuj1qFf2kVPqtzZxjjn8etIxVVZmZVVRliTgAe/pXLaJH8RTbLpc+j6baiyBhfWL668xLlUOFlSGM7juXDEMyYORXOSf8IxfXvk319rHxR1OJ2xbWiqmmQtj7rhSIB/20Z256dK5o4Cpd87sjtlV7Hp9FH4UfhX254IVBcFhcWwDOAZCCqrkN8jfePYcdfXA71P8AhVe7DGW2KpKwEuSVbAUbWGWHcdBj1KntSkMsDp1ooo/CmIG6Vy/xPhuH8DajdWUYkvdO8vUbUYyfMt3Eox9dhH411HWmSRpIjxyAGNlKuD3U8GvEzhThy1Y9N+53YNxbcWc/9tRfidMsKg2ut6HBqEDjozROUf8A8clh/IV1FjJ5V0jk4GcH8a8rs5m0zwX4e1CaWQyeB9WfRdRYjlrR8RBz7bXt5fopr0yTEYZnZVVc7mY4C46k5rxMYvZ141F11PRp6wcSe+jKXbjsTkZrkvE9xJ4b12w8ZIP9CiX7HrQVck2rN8kx/wCuTncT2V5D7VNdeMzrkyWvgrSZvEVwmEkvFfybCLnkm4Iw+OeIw5+lc94mg0v+0v7P8ca1d+KL5ipj8L6HCwhUH/nsobLKfWZlT/ZrWlhqir+02RDmnHlNn4vaWbG8sfHlkAUtlFrq+D8r2bH5ZT6mJjuz/dZ6l0C68i5MLsAknGc9+xrT8Ha6vii01fwzr/h+LSbm1jWK500ziZGtJUIRgygAggOpA4BQjJGDXB6Db3mi3V94T1CR5bnRyi29ww5ubRh+5l+oAKN/tIT3r1qsFWp2MItxZ6JqdqLu0eLo/VD6GvP/ABPp13eWIawlFtqtlMt1YTkf6u4T7v4MMow7qxr0DSboXlip4Dp8rc96yPElp5c32hR8shw3H8VeVgajpzdGRvVXNHmRNfxWvxO+H1hqWkXJ06+3rdWE8kW9rG6jJVldeM4IeNlzyCR3zT7DTvD3w60uXW9a1A3epzgLc6jOga4uXPSKFAMgZ+7En6nJrnvAV8vhvx5Jp8swTTfEkhkhVukV+qZYA/8ATVFzj+9Gf71aHiq0TT/i3puraon2q01G2+xadLKcrp92u5iqjovnIT82N2Y9uSGAr061oJ1Ers54wTlcSey1fxldfaPFFu+naIjbrbRBJlp/R7sqcHrxCCVH8RY4A0/Euixat4dm0qJktXEYNnIqDFtLHzFIo7bGCnjsMVrHr0pDzXzlTETqT55PY7Y01HRGTY+T8SPhzcWOoKbDVUZre8VPvWN/ERh07/K4Doe6kHvTPB2rvrGjK90hi1K0ka01CEjBjuIzh+PQ/eU91YGqstynhPx1b6v5YTTPEDxWGoODgRXQyLaUj/az5RP/AFz9Kl8V26eG/G8HiOOQR6drTR6fqa44W56W02e2f9UT3ynpXqV4/WqCqLdf1Yxi+SdjN+Lvg0eNfCMljazfZNYs5FvNIvVJDW10nKnI5weh9j7U/wCFXjCDx14Nj1CW3EF/A7Weq2Ug5t7pOJI2Hoe3qprriOSD2ryLxv5Xwx+JMXxCiDL4d8QPHp/iONc7LabOIL3j/vhuP4geSa8ul+8h7O+vT/I3lo7o34NFLWl14Ajumh1DTG/tbwncsOY41P8AqQxPIRiY2HeKRa6rw7q1r4i0GK/jtyizK0dxazKC0UgO2SJx6qwZSO+Aehqp4y0y6v7G11LSHCaxpU32zTn6h2Aw0R5+7IhKH0yCBkCsq11TT7XWdP8AF2mtInh/xhsWdWXatpqAG1Wb+6XC+U2cfOidya7JXxNBS+1EyXuSt0Zr/Dq9k0TVJvAl/gRwo1xocpP+us+MxZ7vETtP+yUPrXdXdjZ3UltNd28Ur2snmwO6gmJ8Fdy+hwxH0NeVarcz+M9VsLXwfbtNJpWoJcPrxbZa2pRsSRo2P37Mu5GRfl5O5gQK9P0jVtP1i3Nxpd7bXtuJHiMtvKHUOpwy5HcHgivUwk5ypLnVmYTST0PPvh0QT4p/v/8ACTX5ZT95cuMZHbKgEeoI9a6rvWD49sz4W8Qr42tB/oFyI7fX4y2FWNTiO7z6x52t6oc/wCt7g45GD0OeK8TH0XTqt9GdVOScTm/HS3WpQWfhOwkaO51yUwzSI21obRRm4kGOQduEH+0616LaW0FnZQ2lrCsUEEaxxRoMBFUYAA+grhPhfa/21q2o+PLhWEd0DY6QrAjbZo2TJ9ZXBf8A3RHWv8TdeudF8OeTpoVtX1OYWGmoTjMzg/P9EUM59kNevg6KoUdTnqS53Y5G4k8QeK/FOp65ofia80Wy06Q6fpoSNZbe7dG/fyyRn767/wB2uCCPLJB5rP1+axZ/tXj3R5/D+pLIFTxNoLP5JA+60rAbkXsVlVkHTce3Z6Dpdpoui2ekWCbLazhWGMeoAxk+5OSfc0/WL6DS9IvdRuube2geaUAclVXJHvkcfiK81Y+bqPS67G3slY53TtC8R3+saXfa5rOk6v4f0xXv7e/sUIe+l24jDxLlcIC7ZQkM23gYFVvhxe2mqabf+JI7qO4utYuzcXI3BpLdRhYrcgcgoiqNpwVYvkZzUOg2+v8AhfQdD8O6HHZadrms3E+s6l5kPmQWEZIZohGCvG544hgj+NuoNV9cn0ltV+1eKtOuPBOuElYvEmly7rOfsDM2MYP9ydcejd67qtOE4exjp1Mk3e71O5vruCxtLrVNSuEht7eJpZmLfLFGoyT+Qya5zSNPNh4Ln8U+JWFvFqU51rWnB5jto13W9tjqQFEYI7nf/epL3QfF+uXGmaHq50y98OyyR3V5q1nJs+1xxkMIGgOceYwTJVmUqG6ZArT+INxHrviTS/Bg8wwpt1XU9h48qN/3MTezyDOO6xN60sNReHjKpU3HKXO1FGFpY8fJpza1dLb63Fq5M1/4dv2VVt0cnbHA5GAVQqGR8qzBjlc807XTrDU7W6j8GiLU7KJ/+Jj4Q1vMcls2fvQmQFoSP4Qcxn+Er1r0U8nPfrWL4j8N2WtSwXnm3FhqtsMWmo2bbLiH2z0ZM9UYFT3FcUcfzaVVdfkW6bWxyei6jdxpd6JZW8viLSYm26h4a1zH9pWS9cxNISJo+m0MSP7sh6Va0AypDLefD2/k1nTYX23vh3U5mivLA55ETSfOnTiOT5Tj5XWk8SSRf6LF8Q7Vla3wtl4u0pTC1u3/AE2C5aEHvndE38QXpVTxRZ3mmS2up+IriRBHEFtPGWiRlHjBzj7VEMr5Z65O6I85CV3O047c8fxRns+zLn9o3tumt+Pb3TrmxvSF0Tw1ZXsO2USu20uV5wZJiM8/chBzg12fgvTYNB8P2Wgn/SREuJJyvzzSscySt7sxLH61xmv6pHfaZY2fjxWjs0kjudM8WaPIRAkwUhZpFGfJ+8eW3xENgkCtiHXNW8IGOfxYsep6QUXyvEGnwkxjI63ES5MY6fvELJ3OwUqkJSUVSfurcaaV+bc7i+t3+zLFbgFEJLAHmsHUPDuleItlrq1hHcrHlkkOVkiPqjjDIfdSDVu1vfPVL6zuElinXzEliYMjqeQQRwRzWsk0cloJJtsLy5UMP51ywcK1XmV00W7xjbued3tjr2nQNpmo2kfjrw0W4trtY/t9uB0IZsLP9Ttcdcsab4B0LRrjzPGHhnVNY1aCzgubXTtL1It/oVzuxKoMoDq2VEeHJ2jcAcMa3PH15faLoe7TY0m1K9mSy01CCVa4kOFJ9FXlz7Ia5mfw9I+o6Z4J0rVtSsNL8NWiz3V7Z3PlT3F9KG2bj3wC8rA5BMiAgjiuujWmouVdbGcorRRJfhjeWFvp6+H7maeHxIhe51SC9i8m4mnc7pJQp++mTgMpK4CjPFdnXE+I/tf2CC08f6MPEmm243R63pcTR31o+f8AWGJDvQ+rwk9OVAqxp1zr9jpEWpaJfQ+PdBYkrNA6rfwxjtx8k5GMY+R+2GNcNXDe2bqUXe5tGpy+7JHX0VmeHde0nxBbST6TepcCI7ZoyCksDf3ZI2wyN7ECtGV44onlmkWONFLMzHAUDqSfpXnuLi7M0unsY/i/WpdJsIYdPgF3rOoSi10y2J4kmIJy3pGoBZj2A9SKktfhj4ZXRYrW+t5JtTK7p9VjmdLx5ics4lB3jk8LnaBgYwMVD8O4JNe1J/Hl9b+XDLE1vocciENHaE5ac56NMQD7IqDuaxWs1+IurP4jvp7+20i2LQaCtrdSW8hAb57zcpBy5XCdRsGed5r26NOnhKPNU3ZzSbqSsjVfTvG3h6YLGf8AhLtI5+cskOowAdARxHP9co3PQ1Z8O+JdG17zU067JuoP9fZzoYbmD/rpE2GX6kYOeCa5PxxofjO78NNpMuqarrEasWg1PS7gWOrWZ7HClY7geqkoT6E4NTafBpPirR7SCSZvFF7pUSxS31vI1hrtmQvV0JDZJHIyob+6aTwtDELnpOz/AK3Gpyg9TvjmubvvCUC3n9o+G7ybw5qhJJmslHkzk/8APaA/JJ9eG9GFUtPvvEthbk2cw8Z2kRLTqUWz1a1Q9A8LBVkOP+uZPPBNQ674ysNW8OyWPhnUFfWdQnTTYbdwYrm1lmyC0kTYZCiB5OR0Q1wLDYihNJfgac8Jo6v4bXUuraNJ4i1TTdLttRkklt3vrVNovIYnKrNk/MqttLBSWwD15rF8Azy6rcar40ZpFGtTj7EC33LKLKwkem/5pcf9NBVzxzHDoPgHTfBmkq+7UfK0S0Cn50hKYlk/4DErtn1x610Ntpdtb2cVvpaqttBGsccS8bEUAKB9AMV6eP5+RQi9fxMaTV7tEwuopsJdRg+jr1rj/H1qmtarongu3kWeLVZzc6gOflsYGVpAfTe5ij9wze9dGQQ20jnuK4E61df2T4j8Xaf5DX2q3SeHvDZJ+/scoZc+nmmZ/wDdiBrjwjdSp+8Xw63NJrlXuvcJtWt54/FfxFudSj02xiRrHTr1oDKsFpbsQ8mz+LfKXPHVVSsf4AeMtN8Trq9tY+M4dfeC5mneFNPNuYlkncq+4n5tw5x26V2PiTwbZav8NLvwLFcNZ2k+nCwE0cYYooUDdtPBPHf1615t8I/hvofwS1PVEsta1TxJqWqwxImnQWIM4CsxDYViApJPzMVUYzmoc411O/xPYaXJa+x7dVDxPfyab4Z1TUUYhrWymnXPPKIWHH1FZ0R8cT2sl3f2fh3wzbrnBvrprp1Hq2zYgP8AwM1yfiG8s7+wvNMv/jt4St4bmF4Z44LKADYykEZadiOCec0qeX1rpyWg3VXQ6nUI7jwZ8AI7Szm8q/i0uC0imU5Iup9kYfPr5km7PXvWzpGn2+k6VaaVaqRBZwpBHk5JCjGT65xnPvVH4srDP8I7u5t7hJ7e0FpqCzI2VeOGaKUkEcYKoT+NbLEMxZSCp5B9RXRmja5Yk0VuxKhvrq2sbKe9vZkgtoI2lmlc4VEUZYn8AamrkddeDxTrcvh0zLHoOklbrxDdFwI/kw6WbE/3gA8nogAP3686hSdWaijWUuVXMOO0mu/C+j6ReWrR3/jPWDrWowMfmgsomSQKfoqW0ZB7uRW38YfGH/CFeB7zVrePz9UmZbTS7cctNdSHbGB9DyfZTVjwnJJ4g1e88bXVr5Ed3GLXSUcEOlirbg5B+6ZW+cj+6EB6VyFxKnjv4+JZYd9H8CRidzg7ZNTmXCjng+XHz7E1215xnWt9mK/r7zOOkfU6f4QeET4J8B2Oi3EpuNSfddancM24z3UnzSNnqeeB7AVZ8Zpd61c2Xg3T2eN9Uy+oTxnBgsVI805/vSZEa45G5j/DXRXM8NrbTXVzIscMKNJK7HAVQCST7YB/KvPoPE6+E7Ky8ZatYTTav4w1K2gt7baQ1lp28Kpb02LJ5jdMvKB6VGDpuvWc5BUlyx5Ubes6P4ltvH0F9b+Flv8Aw9pVgtro0VnexRtbsRiVzG5UZ2qiLg8KG/vGrsuvX0CE3Pg7xPGB12Wscp/8ckP6VgJ4dtLr4leL4pNY8R211Hc295G1pq00KLFNCMKEDbCA8cnbvzWvJoPiZGH2H4j+IYh2Se3tZx+bRAn866MS8POo/aXTJgppXiYWj+F7jxl4I1vQ7dtZ8OrF4p/tCzubm0e2mSNnSZzGGGQfnmQN2JzVXVdX0OHxfbaG+ja7beHfC4VLC0g0S5liubrHM2UQh1jHC88uWbnANdLoWqeLLTxBq3hm/wDEEerXUujG+0u4ksY4dkiu8bKwThxkxHt1IqDw9dfELWPDmn6ofGenwNd2sUzINBUlGZQWXmXnByPwrrqVaPsld6MhKXNsWbPxhHqDEaf4Z8W3LZ/i0iS3B/4FNsFP0vw7q2uJ4utdZ0h9H07XIIkiEk0csyzCMo0pVCVXAERHzE5WqOrR+KLG2a8174rSWFmGAMkWnWtqOei75A+Ca5zwzfaTNceEfHmk+I9TvzcX0NrqIutWa5KJdRlFjZAdiESGI4CjvXPhvq8JXp3d9C587Wpf09tDa9mudHttS+IviCB9p1HUGCafbyg4PlsV8pMHqIVdhjBNb0Hhu61S8TVPGeoLrN2jbobJFK2Fqc5ASI/6xh/z0kyfQL0pfBEcljd+JdCkwE0/Wpvs6/3YZwtwoA9AZWA+ldLXJisVUU3TWiXYuEFZS3OXm0uxu/GmuaDdsVi8WaCY2BP3pIMxsR77J4/++Par/ge7kvvB+lTzvvuBbLDOc/8ALWP5JP8Ax5Wqj42lXTdX8L+JNuTYavHbyY4/dXQMDZ+jPG3/AAGqehahpPhbVPFuj6nqlrZW9lqrXUcl1OsaiO6UTAAsR0dpR+FOonVwkZdmEfdm13OzrnPFd4uj6/4X1wgbE1NdPmOcHy7oGP8AH94ITj/ZquPHuh3EiR6Jb6v4gZ+jaVp8k8f/AH9wI/8Ax6qmojxJ59/401vwobey8O6XPc6VptxcRzSXF3gnzmEe4KVRdowSRvbvipwWHqe1jK2iCpNWsRQas3gvWNa8O3Wm6pdPPqclxocVrZSPHOk+JPKWQDy0KytJncQFUZpVXVdE1CWG3mtdW+IeqQBppGJa00W1JAGF6hAeg+9KwJOAPln8O6z4l03xF4YW88WJ4kt/EhZXhW2iiWEeSZfOgMfPljaFIct98HOes3wstY4/DlxeNJ9qvrvUbs3l8xy928dxJGrk+m1FAA4AAAxXbVnTowdamtWZpSk1F9Cp4g8Nx6L4Gmmsrme41HT7qLWJb6Y7prqaFw8juf8AaQMoUcBTgDAxWvBH9i+JWptDMHsNesINRtgDx5sf7qRh9UMB963po45oZIZlDxSKUdT0KkYIP4V5tYzNp/g7wxqFw03m+DdbfQbwk8vbSMIFY+217aT8K5cNJ1qU6cnd7lz91po6i6O34w+Dz03WWpr+kBpPgzZzS/D2zZdqqLu9Ubj6XcwqTUFK/FfwWzcER6in/kKM/wBKqfCfK+DjGCcJqmorjP8A0+TU/c+pR511FZ+0djf1O3aDxt4UZpI2zPdDAOf+Xdv8KzfEPHxwsufveGZhj6XUX+Jqze/8jx4S/wCvm6/9Jnqv4j/5Ldp3TP8AwjVx/wClMNdEXF4KXKrIlr95ZsmuOJ5B/tGo6nvP+PmTA/iqJl2nHfuPQ+lfNPdnzNZWqSXmPttv2mHPH7xTn0OafratBq9wpXJJDYJAByOoJ/UVADgg9PetPX189LW8YAiWMZ46Ef5/Sumlrh5eTTLp60mu1jJUs8EcI/1S8H0c/wCH86f/APXqeyhE0p3fdA5ArRFvAOkQ/Ku3CZTVxcfaXsrkxhKeo62BFvGDx8op/wCNJntR0r7enFU4KLeyOpKyFqGeBJQA46dCODTWvIA2NxP4VKjCQAqQR7Vzyq4bE/u7pktxehVmsoyn7vIYe+c1RikkhkWSNirjkEdq1p5FhQs3XHFY38XrzXy2d0qFCpH2SszCa5XeKsa+pIt5ZJqcYCPkLKB6+tc3rt3JoOvaR4yViLL5dO1hOwgkYeXMf+ucpHP92R66S6U2egx28hxLO4cr/dH+cCs7UrG31Hwrf2F7GJba5tZYpE9VZSD/ADrmdZ0sRGXWyv6np4TWo4vqrlT4tadZNrfhzVNYWS70r7SdOubR2Jt98+PJldPusQ6hMkH/AFvtW7bW8FpAlta28VvDGMJHEgRV+gHArnfHU0s37Oct9Mxe5XRbe5Eh6iVQjhvruANdOcnL4zk8muvNdJRd9+h6dDZodRTQeaXivsk7nhdRap6lw1qfLjf/AEhOXl2bOo3D1PP3e+at1Q1jy8Wm42ikXUeDcJuBOei/7fXB7UpbAaH6UUn50VQC01hzS8UVlWpKrBxfUqMnGSkjk79Y7Hxu1lfhW0bxbaNp0y4+7eIjbCf+ukRZc+sajvWM2m6PpuqpoviPUNZ+IXiC0t1/4lqQqlpAhGEaVeIwzAfelZi3JArr/Fujxa9oNxpzs0Uh2y28qnDQzod0cg9w4B/DFcwdbRhpPxCktVtGm26L4ng3/wDHpKrFUdh6JKSue6Sg9BXzkeanCVO3vQ/FHqqXMlK+jNAaX4p1yBI9d1RNC0sACPRtDby9qjoslyAGI9owg7ZNb2j6Tpej27W+k6da2MTNlxDGFLn1Y9WPuSTV0jacelFeNVr1Kr99nXGEY7HMeMvM0a/sPG1sdraQSmogZ/fae5HnDHcoQJF/3GA+9y74xWJFjp/jvSc3B0tT9tER3faNPcZcgD7xQhZF9gwH3q6R41mRonjWVXBVkYZDA8EEdxWV8OBPo73/AIF1LMkenqJdMMrbmmsHyFQjuY2DRn22eterltVuPIzCtHW5laBfRxXEciyBoJgMMDkEEcN/nsa6m5jjuLd4ZACGHBrzXTrSbw5rt/4NunZlsgJ9Mkc/NNYufk+pjP7s/RCfvV0Umo3UkCW/mYAGOOC31rbE4OVWopwevUVOooppmN4m0k6jp9xp7zPb3CkNBcR/egmQ5SRT6qwB9+nrXUaPcxfEr4Zz2eoRrbaquba6VQf9EvosESJ7B9rqe6kVyMWpXuuXr6P4TtY9RvkGJbt2Is7Xt+8kX7zDrsTLHHOBzXfeDPDtr4Lsrq+1TW/tV9qEkZvbqcrBAZANirGn3UHQDkseAScDHcl7tmYlHwdrE2taN5t5CtvqVrK1pqNuvSK5T74Hqp4ZT3Vga2OvA61heLIY/Dfji08RJH5VhrjR6fqkhbCRTji2mI98mIn/AGo/Sur329pxHiWccFjyAa+frYPkqO+kTqjVuijq+hWWqaLd6frS5s7qJonjB+YgjqD2YHkEdCBWP4Tlh8X+DtS8IeJkMuoWI/s/VELfNICv7u4U/wC2m1wR0bI6rW3JJJI5aRtx/pXK+KZ28M6zaeN4InaKBBaayiHG+zLZ80juYmO712mQVthMVCnNU4/CKpTbV3uT+B73UDaXWg647Sa1ozi2u5MYFwmMxTr7SJgn0cOO1amuaVYa5o93o2qW0d1YXkTQzxOOHRuv+Oex5ql8SLaexltPH2jq90bKER6hBB85u7AncSoHV4yfMUjqN6/xVrwSxXFvHcQSrLDKoeORDlWU8gg+45rnxlB0KnNHZ6l05cyPL/gzqV/4b1S8+E/iW8afUNJj8/RbmU832mk4Q57vHyrDqAB2zXRX1nBomo6vBe6Fc654X13E1xp8FoJ/IvARubYT9yQBWJ6B1JONxNU/jF4OuvEOl22ueHZFtPFmgubvSbgD77fxQP6pIBgg8ZOfWtf4a+MrDx14Ut9csUa3myYr2zk/1lpcLw8Tg85B/MEGnGrKm/bQ67r+u4uW/usrrpGteIo44NaVdC8OwYW28P2DhC6KeBcyJjI/6ZR/L2LNTg1r4B8Sx6ta2yWvh3U/KtdSjiG2OzmGEguAo4VSD5bkdMITwDXWVm+KZdPh8MarNq0CT6fHZTPdRMMh4ghLL+IpQxtV1VNvTsDpx5bHYT28F5by211Ck8EqGOSORQyupGCpB6gg9K8+T4Z6qmlT6Knj3WodKKtDb28VvAHitzwIjMVMhwp2hsggAdxmuq+HEN3B4C0GO+leS5GnQeYX5YHYOCe5HTPfGapeJfH2k6Fqc2nyWGr6hLbRCa8On2hnW0Q9DIR0JHO0ZbHOMV9BUjCSvI5U30Ok0+3hsbOG0gjWGCFFjjQdFUDAA+g4rz21mi8TePr3X0aSSw0cPpmng/cebd/pMy+vIWIH/YfHWvQ7K4hv7SG7tpUkgmRZInQ5DqwyCPYg1wPhjTf7A1nXfD0Wf7PguFvNPjP/ACyin3M0Y/2RKspHswHauXMHJUXymlH4tTfOcbj0rlvESpr/AIs03wrvAsrbbq2s5bAWBGzBGT6PKu4jusbetdLdXENtby3V1IsUEKGSVzwERRkn8ga89Fxf3XhONcfZ9a8fXhIUoQ1rpaqOvcEQev8Ay0n968rA0k5Oo9omtR6cvc3vA8j65d6n42mDY1h1TT1Yn5LCPIhOOxcl5D/vj0roNTns7bTbq41FolsoYXkuDKMoIwpLbh6YBqWGOKGJIYI1ihjUJHGowFUDAAHYYFc14rV9c1/SfBcB/d3rG81QgZ2WURGUPoZH2J/u7/SsUpYmvfuW/ciT/Ci1g8P+CL7xFqEQ0mz1GSTVBa7tsVjbbf3ahOiHy1DsBj5nbirLw+DviPpaa9pOpSR3lum1L+xJhvbQjny5FI3Y9Y3Ug+lR/FB31jUtO8Gxxs1rcA3+rbACDaxEbYCP+msmB7qr1mXmn6dqWqpqkU0+ha9ENi6haEK7rjASQEbZE/2XBA7Yr3Z1ow9y10lqcqjfW9inpHjU2FlJJrWo2Gt6dC4j/t3SAJI0ycf6VCuWt2B4J5T3XoNH4naxcaf8NNY1rRLoedFaCa2nhZXDZYYKnlTkd+lYGlw2PhbxHf6nrtpH4e1rViom8Q6dGzadfsowDcwtkQt1+9wSTh8kirN74ZNnFLbaVb2GlfbmDtp8+Z9D1McH93jm2diQeMAn+F+tcssHTqfvKL+RoqrStI0fD+s6pqfj7WtN1CxurG0h0q0kjtLkxOdzyTh2+RmGCFUYJ/h6esraDqnh6d77wRNBbxt/r9EuXb7DOP8Apnjm3f3UFT3U9am0PWtPn1yS21LTP7C8SvGsMttdFRJOiklfKkHyzICzEbeRk5CnIrpK811KtCpdKxslGaszz6ygtbnUrmPwdKPDniAJvvvC+pjFpeLj5jGB8ozyPNhyvPzKai0aa70rW3s/C6/8I5rG3zLnwvqmfsV4uOWtnXIX/fiyORvQVqeJoLXxP4v0/R28qOz0J01XVNQ4VrXb80UKSfwM+Cz4IIjXB++Koatr58S6a2peKvBpvPCNxKZNNurMOb+xjHypcsi/OA/3w0XzKpGQea9aDU4qo/dk/wATnd0+XdC2MNjPrLx+E538H+JgvmT+HtR4sb7uTGB8vf8A1sPIz86npXTWviuG41WHQ9bs5dD1kxjZaXTKUn9fIlHyyj2HzDuorltasZm0dJrzHjnwiT5kGo2ZB1LTscbx5fMpXn549si4OVbmpJrx7rQjHqUS/ELwg+CJ4lV9QsSo+9hcGUj1XbKvo3Wpq2mvZ1Fyt9e41vdal6bXI49f1nxXeiWTQ/CcD2drEFy1zqEmA/ljuQCkQ/2pJB2rW8E6RdaXoW/Udh1e+la91RkJIa5kwXAz/CvCD0CisHUdP0yPwn4YfwXZyeIfDOj3r3d3BaXPmXbSgMyyMGOZHV2LsjEOW29SMV1Wg61put2n2zSbxLiJThwAVeJjyVdCAyN/skA1z45Sp04046rqXSs25GpaxtNcJGpI5zkdq5/xD4Ws5dUfU9AuZvD2qqxP2qxICzN/03i+5MP94bvRgea6m2/0e0kuOjt8q/41RPWuZSlh6aUXZsuym3c4HxBNaOFn+IGmyaLqCMqReKdCZlTHYykZaJfVZd8Yz96rw0DxnrpstF1K70fU/Dc7Ca61izfa95bDn7O0PIBkO0M6NtK7gAucVseL9b/sPRmmitjeX07C3sLMdbq4fhEHseSx7KrE8Cl0eGz+F/w22SRJPcKzStDC20XV7M2fLiXooaQ7VUdBivRwk/rMeapHbqYzThpFkfxIuLjVbqDwHpTm2SeETatPEdpt7LJAiXHIeUqUGOihz2FbEEUUEEcEEaxxRKEjRRhVUDAAHbAGPwrh4pTrHiC5urCQ+DPHUyRi706/ImtNSCfdIIx5oA4EkZDqPvLwBXQeGNfW91QaHr1lJomtKMtZ3DArMO7QSD5ZV+nzDuorDH0qlaSa1XQqk4peZ1Fqv2a3a6f7zcRg/wA65vxD4d0nXHE95A6XqjEd9bSGC5i/3ZUww+mceoNb17P50oC/6tBhRUFcNWq4tRg9EaRjdXkc3Z3fi/w3ehrq2i8XWAUr9rVY4dThj6hSDhJh05BRvY1t+HNS8F+L9STXNPis59Y0/KE3Ft5V9abgQVdXAdMjPUYPbNWK4HVNRks5/iH4rhdFksrCDQ7F1HzfaWUuR6n95cRD/gJr0sFjJ1Hyz6GNSmlqjR8V6lHY/FmG88SRvY6dBYraaNdyIfs7TytmfdJ92NyFjRQ+M4bB5xXYK8kbFlYq3qD/AJzXFW+keJPDOiQ6ba3H/CYaIluILzSdVdXmcYwximbhh1/dyZB6bhVbQEb7KZfhvqD3MVuSbvwvrDvFPb8/djZ8vDjnCsGjPGCBzWdamsS/aUZXfbYcJOKtJHT/ABA1iePwvNZ20gh1fUXXT9OlA5WeU7VbH+yNzn2U1j22m2TeNLDR9OkB0rwbp6W8cQGQbyZRhj/tLCPznNULTXo9S1688WappmpWOk+DrGSZ7a9tTFI186ncFzw2yMFQVypM3BOK2PBtrJofhB9S16RYr6483U9XlKgbZXG9wfZFAQeyCqqTnDD2l8T0BJOV1sS+JL3VJ7+38N+G2iXWbpPNe4lXdHYW+cGdh0Y54RD95vZWxj6SZ1SfQPh7cC2s4JWj1XxLdD7RcXNwMb1i3DEj9jIfkQjaqnGBEV1g+HrCzWX7F4h8Yym4vpYnxJp+nquSEJ53KhjjB/vyE9sDs9LsLPS9NttO062jtrS2iEUMSDARR0FROf1OCjD4nuUl7SV3sYln4I8ORANfWb6zcZ3Nc6vKbyRj6/vMgfRQBWxDo+krF9nj0uxiiYbSiW6KMH6CrlGcV5sqs27tm1jmvBWnrrf7PzeHUYSMum3ekHJ/iiMkH81FX/Bl0194O0S9k5efT7eRyf7xjBP61J8IkFqnifSt2fsuv3Dqv91J1ScfrKa43wle61qmiR+H9Fhk0q00uWe21TWrpNiW6RSuu2ANxJIUAO/7icZyflr2cXRliKcOU5qcuRu50Gt6lqWpanJ4Y8Kug1MBft18wDRaXG38TD+KYgfLH/wI4Xrj2NjpfiCCDw3oMLjwZpszG8uWfLaxdK3K5/5aR78tI54kYYGVByaVZW+sWD+HfCn2jTfBys4vdQ3MLrWpW+/skPzFD/HN1fOEIAzXb2lvb2lpFaWkKQ28KKkUaLhUUDAAHbArmq1YYaHs6e/cuKc3zSMzxpr1l4T8Iar4ivSFt9OtXmIHcgfKoHqSQB9a5n4DeGrrw18OrQ6tubW9WZtU1WRjlmuJjuIP0Xav4Gsb4+N/b+q+DfhukzKuv6oLjUFUZP2K2HmOD7Fgg/CvV8bm2gDk9O1ccly0kv5v02/E03lc5fxfHJrusaX4Lt2YLfN9r1RkbBjsYmG5T/10fbH9C57Vha8k3i/QfGPiZVL20thNY6En8PlQZbzx/wBdJlBH+zGlPnv5v+EN8T+MYItl1reoR6JYTk/6u0Ewtkkz6b3lk467lrutNsLPT9Pt9MtIVjsraFYIogOBGowB+QruqS+r0oQW71ZnH35tnNwX8Nz8QdG1hcj/AISXwtHKCOmYZA/57bk/lXV/mK4C2MVp4b+G2onBfTtSm0JyD91WSWDn/gcMVegVjmEf3ql3RVJ6WMW5hSH4k+FtRPDSR3lgx9Q8aygfnCapfDCJbTw1Pom8F9I1K8sT7KszMg+nlsn50fEOWWztNF1aHIOn67ZSuR/zzeTyX/8AHZWqzpFr/Z/j3xjaA/u7m5ttQRfTzIAjf+PQk1V3LBeaYtqhyn7Sfi3VPA/wpu9f0i3s57uK6hiCXcHmx4dsE7cjn05rzH4I+KtV8Yfs7a5NqFvZQP4fvLZbU20BjJSAxShmyTub5TzxX0rLHDcRiGeKOVewkUMPxzXL/E5Lay+HGuRwwRRebB5ISNAuXkYIOB7sKzo1rRVO2t9xyi78z7FniD4zeJYFJxc6Tp90RnjcHuIyfyVfyroaxYkjuvjXrqtL5Yg0Gwiz23NNctj8gK6Kezmiydu9fVea0x9CftXJK6FSmrWucl8UB/xQmpNtBZTCyZ/vCZCP1ApnjC8jn+IN3p+jeA9C1fWbO0t5rjU9TdI1iVzJ5aghHkYjYxwMY455pvxSZj4atrRfvXmr6fajPfddxZH12g1Y0tWl+Kfja7KjapsLVWz12weYf/Rv61phqkqOGlJb3CceadmDWvj6/cC98YWelW2MfZ9H01QwHp5sxf8AMKKpnwpqWmTJqmgeJNWm1eNvmOsX0tzb3UZHzROmQEBwMMigqexGQeuGSelPWGZvuxOfoK5vrWJk7psrkgtDz6Nriz8I+MZ9F8I6N4Y8VadaCTfYlJg8DjeXjbYu3OyQBcY3KCQa7DQLLT9N0OxstKjCWMMCLAASfkxwTnnJ6knqSTWZqMbaT8TNFvrpXWz120m0adT90yDM0JP4Cdf+BCn/AAqmjtPCa6PeStd6hodzLpc27jPktiNufWIxt+NdmIhKtRjOTt3M6clBtHS21nJKN7fu4+7N/SuQ1HRLa88V+J/Dy3BW28VaHujDfw3EP7p3HvtkgP8AwD2rrZ7mWY/O3H90dK5Lx5INLuNB8VDd/wASfU4xOR2tpyIJSfYb1f8A4AKwwtanCqowWncqcJOOpT8O30+pa18OL665uit3Fc+0y2xWQfg6MPwqx8K+PDd6v9zXNTX8ryWsqwX+x/jPa+HfnCJrk2pW2Rx5V3ZzswH0mSb/AL6rY+Gi+XpWsJgjHiPVeD73ch/rWuKp+zw/J5k03eRq3Az448LD0lu2/wDIBH9aq6+pf432p4wnhqXt3a6j/wDialebf8UPDNmMZWzv7gj2HlIP/Q6m1FUk+Kt3OpbfDoUEZz0XfPK35/u/0704+7gHcH/FC++S6fb98gc+n/16rCrF+f8ASnHvVevn5fEz5rEP97L1Cta2/wBM0OWHrLbtvQY7H/JrJq5o1yLbUI2flH+Rvoa3ws1GfLLaWjFQklOz66EdlMsMp3fdPGfSrU19Gv8AqxvP1wKr6pam0vJIgPkzlP8AdqqOoH8q66WZYjCQeHj0bBylTfKakF1FKMMdjehNRahcoYxHG24n7xH8qjt9PvJ/uQNjsW4H61cGl21uN99fonqicn/P4V2vMsbWouna3m9DVe1nHb9DJ7Z7UIWzhSc+1ahn0eBv3NrJOw/ikbA/Kj+17j/l3tYYx2wma8mFGEXdz+7UzjRj/N92pXg06+uOViYDP3n4/nVpBY6X8zMt5cAcKPuqf8/jVae41K5yrvJj0UbRTYbFmOXIX2Xk1aqRg704ty7s6KdGV/3UW33YyR7i9ujJIxZ26+gHtVq+Xy9MuVQdLd8f98mm311p+k2hnvru2sYB1lnlWNT+JNc9ceIr7xAlxp3gzR59SZlMT6jdK1vYw7h97ew3S464jBB/vDNOjRnOTaV3uethsNGim5u8nua76QniH4I22hyXy2C3miQxNcMu4RZiU7iCQDjHeuP09fCOoXczqPE/xEu0+WW5D4sA3cR/NHb4/wB3d7muo+JunjTfgTqOlyMLj7Npkdq7FcCQDYh49D6VuCOOFVhijWOKMbERVAVFHAAA6CvbxuI9go2VzSlT5r6ijrThXOfD/ULy98Pi11Z0Or6XM+n6ht7yxHG/6Ouxx/v10Q4ruyrFtp0anxR/I48ZRs/aR2YufpUE7M15DCpdcZkf93lWXBG3d2OSD6/L6VkPrx/tpreGO3exhkhjnuRNkq0oYLgAYyHUKQTn5hxyK09MbzLf7VyDcYk2iTeijAxtPuADx3Jr1udS2ZyOLW5copPxo/GtBC0Un40fjQAd+grkdQt7DSPFsz6lHu0DxXGNO1KM/wCqW6K7YpG9PMX90W7lYu9dcenWqGu6TZa3o91pOpR+Za3UZjkAOCPRgezA4IPYgGvJzGi42xEem/odWGqWfI+uxkeCbia0F14S1GSR9T0PbFvmbL3Nqc+RPnvuUbWP95GFdbb2kkq72+SP+8eK85+1ahPYLre03Pi7waxtdUiK4OpWLYZnCjrvQCVCOkisvciu7g1SPVrKC9trmO4tZ41lhkjOUdWGQw9eteBiKNKnL2m6eyPShKUlbqakrR2kCtbIG3/8tDzXE+O4ru2ax8XabHJcalojtK0SDL3Now/fwAepUBlH95FrsbFlmie0k6sMpk96pOrKxVlwQcEVlOvJclSDsuw4xveL3MH4o2M+seHdK8XeHIft95pxFzHHEm57uzkUebGnqSu11HdkUd6x9J8E694olMviYz6LouRs0y3mxc3Q65nkU/u1P/PNDn1btWz8OZm0LW77wLOzfZo0a/0RmySbZm/eQ59YpDgD+46elN8YXmsal44bwkuqvomnf2cLrfajF1fKXKOEkPEQT5c7fnO9SCor3PrEfZ+06HPyu/KW7/xRpWg/8Up4N0eDU9SsogqafZFYbazHQedIBtiH+zgueymse68GjxIkt145uY9Y1CRHSGONStrYhgeYIyT+8GeJW+Y/7I4re0TSNM0TTk0/SbKKztkJIjjXGWPVmPVmPUk5J71erxa+YTqO0dEdEaSW5j+EpV8WeDNS8IeKVEupWaNp2qKPlMqlf3dwo7B0w4PZsjtVfwRf3M1jPo+qyO+saNJ9jvWf70uBlJx/syKQ4PqWHY0muu2g+JbHxbAI1tyq2OsjHL2xb93Ln1ic5P8AsO/tUvxEtX0XW7Lx1Yr+7TZY60i4AktGb5Jj7ws27P8AcZ/QV11UsXh+ZfEiIv2c7G5XO+INaunvz4Z8N2sGo69LEHeOb/j3s4mOPNuCOg7hB8z9uMkM1DVtS1jWG8O+EHgM8bf8TDVHUSQaeP7gX/lpOR0TOF+83YNozS+H/hxoC2mn2tzfajeys8VuriS81K4P3ndj/wCPOcKgwOAAKxwmBcnz1Nip1LaI2/AmhweE/CemeHW1B7w2qGOOWfCs/JbCr2UZICjOFAHOM1yGjWsnhDxG3heT5dFvi8+hux4iPLS2n/AeXT/Y3AfcrLv/AA3e66E1zXtetovFlufN0yW3l/0fSnByqIhP7wH7sjNy4JGAOK6aFrD4meB1SdZNO1O3mG7bjztNv4j95foeQejIw6hq9CpGOJhKNmjJPkejNYcV5F8QLC6+HPjOX4oeH7GS40e9UR+LLCAZYoPu3ka93TJ3Duufc16D4P1e61GxmtdXtxaa1p0v2XUYVBC+YBkSJnrG4wyn3I6g1tOqujI6q6MCrKwyCD1BHevBi5UZtSXkzqaUldFbSNRsdX0q01XTLpLqxu4Vmt5kPDowyDWV8R/sf/CA6/HqF3HZwS6fNC0snRS6FV46kkkAAZJPABrzW5e7+CHiJWjjubz4b6vdECGGNpZdFupG4WNRy0LseFHIJ49/TvC2g33iLUbbxL4qsmtooJPN0fSJR/x7ek846GcjkL0jzgZOTXVQwcqlRSi/d7kTqWWu51vg2W4m8KaRJeW8ltctYwGaGRcNG/ljcpHYg5FcnrnhXxPB4i1fUfCt5pcMetFGuvt8cjNbTLH5fmxheHygX5GwMrnPJx2uqahZ6NplxqOp3EdtaW6GSWVjgIoHX/8AV1JArnrL4leDLqzF0daS1UnBS8hkt5AfdJFDfpXuVFFq0zkTtsbvhnTY9H0Gx0mEs0VlbR26M4+ZgigZP5VxV1e20Pxb1WzvH+z3V3p1qtisg2i5jjaVpCh6MVaTBXqODjBzXQ+GvHfhnxDqc2m6XeyNcxrvVJrd4fOQcF494HmKDwSuQD+FXPFPhvSvE+mGw1a386LeJYnRiksEg+7JG4+ZHHYj+tRXpKrTcEyovlkmcX4ztX8QXml+DosGLUpTNqWGwVsoiGdf+BsUj+jN6Uvh+WHxB4q1fxbGZGtlP9laaWGFMMTHzXUejy7hnuI1NZXijTdV8D6FrGr32vpf65rc0Gj2OpSwiJbO2JIDSY+UFd0jlvlDNsHHArrtF06z0jR7PStPj2WlnCsMILZO1Rgc9/r7mvKxMfq9BUur3N4e/PmRYnlit4JLi4kSKGJS8jscBVAyST6ACsf4dRx2uiav4+1qVIG1bN55rDHkWEanyFPp8mZCP70jVV8Zwza5f6Z4Ng3iLU3aXU5F/wCWdlHgyKf+ujFYvoz+lX/iJ4os9JktvDLeHJtdgvLWV9RtLdQfs9iq7XbZ/HksAIxywDY5GK2y6koxdVk1pXdjP8Ax3V7Ff+LNRjeO916ZblYn/wCWFqoxbx4PQhPmI/vO1bOrW1rJA0twuCo4ccH6e9crZ3zeGtOttU0u8ufEngiVQEuYyZ7vTMdnx88kQzg5+ePHzbh02davFu7K3ms3SeylUSrcRMGSQHoQRxjmsHRqrE3k93uXzR5NOhSs7+a3QxHE0DAhopOQQe1VdLs77w/I0/gSaIWzHdP4evpSLZve3bB8hupwMof7o6g/OprOCSe5SOFsMTnPpjvXrVKKXvp2ZgpPZm4mpeFfH0U/hvW7AxX8OJJNL1FBHcREdJYiD8wB6SRkgEdRWXc6f438KJJDYwy+MtN2FbUSSpHfW74+VZGOFmTOAX4YDkhutM1XRYta8nTtbsjK0R3213G5jntmH8cUq/Mp6dxnvml8IeNJtP8ADuq634o1X7XoUOoCz0i++yn7TeqPlLbI8iQb921lA3KrNjHNYJwxHu1FqOzjqjMk02b7PbfD2GZJbudl1TxhexjhzId3kjP/AD1ZdoH8MSe4rvRx90BR2C8AfSsq+8N6J4mf/hK/C+rrZ6rNFsGo2TiSK4wMBJ4/uygdOcMo6FazIvEd7ot2ul+OLOLSrlyVg1GNi1hdn2c/6lv9iT8GauPMKFSTTS91GlGa2H3vhiSz1OXXfCN2miarI2+dApNpen/pvEOpPTzFw49+lY0v2XUfECPu/wCEC8c3IyA2JrDVCOME8LPx/uTKPau9ByARyCMg+oqprOl6drOnSadq1lBe2kmC0Uy5GR0YejDsRyK5aOMlBcs1eJpKmuhw90jR+IYnvEk8DeMpxtjvI9stjqW3gIx4SYYHCPtlHboSZdXms7rU7aXxasngzxST5Nprtg+6zusfdSRmG0qef3Uwz/dYnmrV7De6bfaT4R1RV8XeHtXl+zLZ34D3doqqWMxkPEkSgAEthwSuGYkCpbrS7/S7e6s9Bli8aaBb5t77R7idZry17lVduJMD/llJ83ox4FenC/JzU9Y9n+hg7X94uzeKdS0FoLLx1Zw6aN3lQapbEtYTnsWJ5gY/3XOOwY10bMmzzFZdhG7OeMY659O+a4HQLiWDSGPgi7j8Q6MMpd+HNVkYSQqR/q0aT54iOf3UoK44BXrTNN0nSdV0e8h8L+Jr3QNHiYjXNCvrcO9jCcl4ogTugDAMBjehBJTsa56mGjiJc1N2fVMuM3Hc1/Bd3D4g8X2/iaeJ3smWW28Or5ZJaMD/AEi8bsqudqIf7v8Av06CVvGHjA68650LRpZINIQji4uQSk10R3A5SM+hdu4qnrf9oyR2eiacr6Zfa/DtdVAQ6TpUQA2oueJCGC8dGYnGErrNOs7bT7C3sLOEQ21tEsMMY6IijAH4YqsZUVCmqNMKUOZ8zK+v6LpevaabDVrNLmDcHUHIaNx0dGHKMOoZSCK5jWI76x0qTSfGlnL4r8Lp88V/HETqNiV+6XVPmcr186PDDuDya7euc8XzXuoXFl4S0e6NvqGrEmeZD+8tLNf9dMMdG5CIf7zA9jXDgq1WM1GD+RpNJrUoaddaxoOmQ6hFdz+MvCcsPnW2p2uJb2CPsJEX/Xr1+dBv7FTjNdRpeoWOq2EWoaZeQ3lpMN0c0Lh1Yd+R3Hcdq5e3n1q+u54fAWqQaNougoun2EMtqstreyp/rSx++Y1wIwykHdvPNUrCO3vtYuW0df8AhB/Gsnz3GnXQ8yw1Ig53gDCy5/56R4kH8Q4xXbXwtKrJxpu0l06GcKjWstjvJpY4IXnlYLHGpd29ABk/pXnmi2s+oeF/BFi1q3meItYm8SX6HqsSlrhR+DNbj8MU/wAXeLpF8N32gavpsujeJLwJYQ2Tyb0nad1iD28gGJU+ct2YY+YDv00Uxf4o3lrarttNA0i3tIiO0kzF2X/viOL8xWeGp/V6c5VFboVOXM1ym8QQTkc9+KxfEfhvTdceC4uftFrqFrn7JqFnIYrm3zjOxx/CcDKnKnuK6dJobrC3K7ZOzjoT71BPayw8nDR/3x0rkdKUffpvQrmT0kjiNZv9STw3e6H8QoZbrRnQZ17Sg0bRgMGVpYly0bKQp3puXjJCjIqnrWk+K9a0eDw+s1p4n8O6rNAh1u1mRJEtfMDSiZQdrlkUrvj4O7BUda71j82RkVzD+GrjSLi41DwXfR6JdTHfLaNHvsLh88l4hjYx5y8e09yGrspY2NSyrL5kOm1rEXRiuq/ELxPrjRgJZNFotoewSJRJKfxklwf9wegrpa4KM2N9r8zQtN4D8aXI+eObE2n6k2eGHRJScdVKTAcEcYq/L4uvdHkOn+KPDupW+rf8sI9Ot5LuG+5xmF1X5T6pJtIHJ45qcZh6k5OpDVMISSVjraxNX8U6Tp+ox6Shm1HVpPuafYRmafHq4HEa/wC05Ue9ZOqy6sbNr3xtrcHgvSpEIisLKdZL+b2MoBwcfwRAnn7/AEqHw6urm1Wz8F6DD4M0R2Dvf30Pm6jej+/5ZOVY8/PMWbkfLUwwSprmrOw3Ub+FHTfDjSNbstW8Qa5rkFrYS6xLA8dhFcec8KxR+WGd+AWYAZC5Ax1NY2qQX3jLxPq2na1OsWg6NeLbjS4ul6/lpKJLhuNyfvBiIccZYngVJ4N0W20P4lvHHdX11NqekPLcXF7ctNJM8MyYOScAATHCqAAO1S2Ye3+LXi+3Odlxa6feKO2SkkRP/kIflXbXqr6rzUnZGUU+f3joQqhQqqFUDAAHGOwpf5UUDaDluAOteBqdex5loCLrv7RfiLWFO6Dw3o9vpC+08zGeQD6LtGfcV1/xC1R9F8E6vqEILXCWxjtwOpmk/dx/+PstcV+zZJNqfh3xH4unTa3iLxFd3cfp5SMIo8e2Ex+ddb428y61bwnoyruS/wBciecYyDHAj3Bz7bok/Su7l5sQqfojO9oNlrxnoNnpnwUvPDtq4K6PpsJQA8gwbXViOxJjzW4WDjzF6NyPoa830S6udb+K3xQs97va3+lG0tkIwN1sGhkx/wADlNXvDfxD0G48I6Lcefdalf3FjA0lrptrJdSrIYxuBEYIU5yOSK7cypuXK4q5lQkldMrS2oh8H+M7SfBbRvFEWrxYPKxs8FyW/WX8jXoj8OQexrirDR9e1qbx3d3WhXWkadrehx2tut3KnnyTIky7yiFtg2yIME546V1Hgi8tdR8FaHqt1JJJPd6fBNIB/faNS3T3zWeKoSnSg3o7DhJJvqZfxHsptQ+H+v2dqCbl9PmMAHXzFUsuPfIFQLqhufiBol8uPs+v+FxOhHd4ZFb/ANBuD+Vdk11Hjy4bdFBGCW5OD615Vokk9l4T+HU8vzTabrN1oMzHqIz58Kg/Voof0pYeEPYzgpXY5N8ylY9Jrm/FaR654i0DwmvzvJdx6neKP+WdtbOHBP8AvS+Wo9efQmtDxNrlroWnrPNFNdXMziKzsoF3TXUp6Ig/mTwBkkgCud87XtCuDaWZsLzx/roSa6Z1L2ulWiE7VbGGMYyyr0Lu7N0BAwwNFuXtJfCiqk9OUv8Age5XWNV8T+JEMbx3+qtb27KQcw2yiEZ9PnEp9fmrrYLiaL/VyED06ivPrIS6pqt7e+H4E8NeNkCvqWjXbE2mpqP+WisBhsjpOg3DIDqcYro/DXiG11pZrdoZLHVLU7L3Tp8CaBu/syHs65VhyDVYunUhN1ovR9gpuMkkxniy6j1Lxn4K0ZrdC8moy38hHZbeByD/AN9yR0z4bXKTWmu6rcQ+a9/r97JGzcfu43ECf+OxCq8mrWVn4z17XLj54vDHh8vI3o0zNIyg+u23T/voetXvA1rLaeDNGt5wROLON5wRj9443Pn/AIExrWpWlDCxfVkRinNnS/2gw/1UEUf4Ux7+6YY83H+6MVhaz4h0PRn8vVNVtLWXGRCz5lP0QZY/gDWZb654j1vZ/wAIx4PvDA+R9u1ljYwqP7wjIMrD/gC59a54fWavwmj5I7om+JsV9deELm5s3Zr3TZItStsn+OBxJgfVVZf+BYpIh9l+Jl7NbFTp3iLTIdQgYYw00OI5D+MbwH/gJrD1mazhtZ7Txj8RnuLhsq+meGICj4P8GI/MmPucr+FLeavpUvhnQNb0S0v9KtPCurppV5aXyFZobaRVhIYEk4HmQuMnotdsaE1QlCbu9zLnXMmkd7VHX9Nh1nQtQ0e44ivraS3c+gdSuf1q+Rg4464rkZ/HukQreB1Pn2utx6Obfzk8x3d41EgXOdn7wH1wDXjwUm/dWpvJq2pU0rQ9U8Sax8M/GkMyPPo8M9nrQL43MImiY47lZlbjqN5961vAa7YNdj9PEOoHH1mJ/rVj4byLpXizxV4c2N5X2hNXtc90uMiRR9JY3P8AwMVzWkRanr3iDxF4U0ySays11u5m1fUEOHjjk2lYIT/z1fJyw+4vPVlr3sRTeJox5epzRfJJnTeB7STV/GV74wf5bKG2Ol6YO8i+ZummI7Auqqvsme4qv4cvP7Z8U+JtaiH+hm5jsLSUHImW3Uh3Ht5ryKD/ALNT+Nr97WKy8C+FZEtNQuIArSRjP9nWS/K0o6gOR8kYPVjnkKamtbWz0TR7XSNNhSC3t4hFEg52qB3Pc+/c5NcuPnGjRVFCVTkTqS6Edw26d27Emo6KK+fufNTlzNyCpbe3nuGKwxsx7kDgfWrOl2Ju2Z3IjgQZZz/KpbnUW2m208eXEOMr95veuinQSj7So9Hsawpac0i9ew27Wdt/aVwqSxjBCckj8qq/2lZWqbLCzBI6SSf5zVSKzmkJMjEH8yayNT8R+GdLnNq90+oXwYL9isYnup93oY4wSv44HvXU69Scr0469+p3xo1p+9FJeb3NefUL67O1ppCD2TgfpTYrKRx8+Ix+tZq3XjjUFc6Z4RtNGtNuUu9bvAjfUww7j+DMpFZhu7eFlh8SfFzT0uHlWMQaLBDFhmIAXLGV8kkDJx1q44DEVPeqfizaGCp/FUk2zrxb29vC00mFRRlnkOAv58CsC+8feE7Wb7PDqyajc5x9n0uJ72TPusIbH44rI1zw/wCG9O1qfTrfwbrXjjVIoklmk1XU/Mt4hIW2g+c+0H5GOEQkYrXsh478iO309fCnhKxHJt7K2a7kHsD+7jH/AHya2eBoU/4kztgkl7kSeTVPFV7Cp0PwPfSM54l1S5js41HqV+aT8NlZviSLWtLto7rxt4+0/wAOWc52Ja6PabppWxkqksoZmI6/JGD9KvX/AIU/tYr/AG94k8Q6nGDzAL37LA3sUgCZHsSa5g+dpXgmXlXuvA3iMSR7myyafKQcknsLe4bn/pn7V0YdYad+SN2tdSpuf2izptpokZh1Lwz8PtU17U1I8nVfEspjKnP3t0+6RR3wkY68YrS17R/EuuaXeyeKvE0iWwgdl07Rg1rDwhOJJc+bIPoUHqDXYHr1BHYjoapa8Qug6kT0FnMT/wB8GuWWPqyslp6FqlFIx/F+5f2dBzlv7HtPx4jrp5fvn6n+dYHiCzvL74BwWem2s15dNpFp5cMQBeTaIyQuSBnANRv4mvmYkeBvGPU/8ucP/wAdrrzGjOo4uKuZ0WluL4u8P6taeI7/AMSaP4m0jQLK/t4k1KS/t/MVZI8hZUyyruKEKd2RhF9K4+wiGr+KbE+G/EWueJ7ICZdYudSLDTX+TCCJUVFZt+OI8rtLbieK7TU4YPih8IlZLeOHUJUWeKOeMP8AZb+Bs7WB4+WRCp9QT2NWPCmsR6/4ds9VjhNuZo/3tu33reRTteJvQqwZT9K3xFVUJqcY79SYx5002VLzRNUlsPscWrxiN7c28kTWqrboOCrxRJjaylRtJJ789K1prXMjTwuIrh9iyShAdyq2cEHjHLDjkZJHpVletOr6GFONrrqeRKUupXs7hplIkiMEyk7oWdSyjJCk4PQ7SR7H1BAsVUu18mVbxSQF+WVUh3vIvRRkc8Ek/nVsHIrRMQUUUUxBRRRSkrqzC9tUcv4thudJ1O18baXGXudMiaO/gA5u7EnMicdWjI8xPfcv8VV9Fa08O+IItPs7qOfw54hL32hSJykcrDzJYAem1smRB6bwPuiuuPWuFGj2drcy/D/UJ5LbRtVkN34euUHz6deI3mNEjdBhsSRg9RvToMV8vWoKE5YaWz1ievTqqaVRb9Tu0Yo6up5ByDVzUFWREuo+j8N7GuV8H6xcaha3FjqarBrWmS/ZtRhC7f3g+7Ko/wCecgw6n0JHUGuo06RWD20n3XHX0NeZTg05UZrf8+h0y199HJ+N7XUmsrbWdERn1bR5xeW8QIH2hQCJYCfR0LKP9oKe1WPF8aeLPBmleMPC7ie+sQup6YennoVIkgbH99Cy47NtPauhSzuGkKqhG09TxXP+EDD4W8ZXnhEyH7DqSvqelj+CNyf9JgX0wxWUL6SNjgV34Dn5HTnHT9eplVaveJe0i/tNV0q11KwlE1rdRLLC4PVWGR+P9atVzOlWzeGPGN74bC7dJ1APqOkk42xsWzcW4/3WYSL7SMBwtdNXl4ii6NRwZvCXMrkdzDDdW0trcxLNBMjRyxuMh1IwQfYisz4cTxzadqXgHWlE82kxCBRISftVhICIXJPU7cxt/tIT3Fb9ratJ+8kPlxDqx7/T/GuY8fZ064sPGOlx4n0TcLlVyTc2LEeehA6kACRfdMd67cA3Qd5Oylp8zKqlLYt6rf6X4EsNN8IeEdCilvZIiLDTYB5cUUYIDTSv/AgJGTyzHgAk1z2o6G+l+GvEWuX98+oeIbqwl8/UCNpRQpIihH/LOIdlHU8sSea3fiPC32HTfHuhN9rk0xN8ywHcLzT5MGUKB95gAsie64/iNXLmKz1rRZIfM86zvrfAeNvvI68EH6HrXVi60qVWHN8F02ZqHPTaW54r4L07winwwi1DxFb6WguJLtHnlkcXTOu3yxEF+9gnnPTIrc+Gc03hjwhpfji1inntjG9vrcCEkvbLK2y4VR1eIE9OqEjstac/wj0qbTLfTJNd1VrO1keSCMrF8jPjcc7c84Fdn4Y0S08PaDb6PYmR4LcNtMhBZiSWOeg6k+1etmuc4WrT/cSblKV7W2Wv6HnYLB1qc06i0S+9kPjnTZ3a08d+F9l3fW1sFmhjYFdTsj8/lhhxuUnfGfXI6MTSXPinQoPC0XiY36yabOiPA8almmL8KiKOWck4CjnOeOuKfhi7j8E+I7bwrLldC1eV/wCxXZ8i1uOXe09QhALx9h8y9Atbum/D3QNP8VSeIY4pmk857i3tXfdb2s0gxLLEmPldx1Pb5sY3NnyqmGp4xRqrQ9JTcLplHwv4ZvtX1S38V+LodksPz6Zo5O5NPyP9ZJj5ZLj/AGuiZIXux67xBqul+H9Fu9a1a9gsbGzjMs9xM+1UUdyf8k0mt6zpug6RPqmq3K29rCu5nIyWPZVA5ZieAoySSAM151Los3j5m1HxxpuzSDu+waFOMhFYY825HRpiDkL0jzjlua6p1KeFh+hEYubJrSO+8bahZeJtejNvo8BE+kaTuzk9UuZ8cM+NrInRM5OW5XqiS2Cfw9q8aj1DWvgzq9vpuqtJqXw2uHENnfEFpdDY9I5j1aDrhzyvf0PsNvNDcQxz280c0Mih45I2DK6noQR1Brw8VKcpKbd10/rudMElotyh4l0Oy8QWKW9808ckLia1uYHKTWso6SRuPusM/QgkEEEioNE8YX2hXlroPjaSMvOwistajj2W903aOUdIZvb7rfwkH5RtVX1KytNS0+fT7+1hurWdCksMyBkcHsQfw/Kpw2LnQfkOdNS1Ooure3vraa0vLeOe3lQxyRSoGV1I5BB4I9jXm99pWqeAFkm0uC51fwohBazUl7vTU53GLP8AroQB/q/vKM7dw+UFrqWqeBPLi1Ca91nwqoCJcMpmvNN9PNI+aaLp82Cy9Tkcj0XT72zvbKC6srqG6t5lDRTROHRwehDDg17v7rFU7dDl1gziPhhH9ottT8f6lm3/ALXCtb+aSvkafEG8nIP3S2XlbPeTHaqfgWN9QbUPGF381zr0iywcY8qyTi2jx/ulnP8AtSGuh+LOk6xrngi80vRfKeWVk8+3kfy/tVuGBlgD87C65XcQRz+IzfC+t6frVmRZo9rPbYiubCVNk1o448t07YxwR8pHIJFcWYJxpKEVoa0tXcpXui6hpmtyeI/CM1vbX05B1GxlyLbUcDGWIGY5R2lAzjhgwArG0VVkN9q/gS1dJImb+3PB9ywiaKY8loc8RueTx+6lznIPNd7WJ4g8PrqF5Dq+nXb6XrtrGUtr+JAxCHrHIp4kiJwSh78gg4NclDGJLkq6x/IudN7x3KOmyaX4h09tR0acp5bGO4t5UKSQSj70ciH5kceh9iMgg1Z8MOouZF8ssxXl8/dHp+OaxIxc6xrriSSDwr4/SIIrA+ZY6xEOjbTgyLweOJY/UrjN208YaXZ2Ooza7Zvomq6fF5l9p8mGkIHCtCR/rlYkBWXqSAQDxXXVdSNJxXvRezM1ZyXdFjxdNeapf2/grSJjFeanGXvbgD/jzsgdsj/7z58tPck/wms6C8s9X1iPVbK1ii8P+H9+n6DEq4WWVQEluFHTYoHlJ/20PQiq5GtW9mmmSMkXjLxa3nXxXDf2Tp68bcjrsVtin+KR2bGAa6W70nTrLRre2tFW0t7KFYoI1+4EAwFApRUKCjRfXces3fscwLGSDVJNY0G+bQtYlbdNNGm+2vD/ANPEPAc/7a7XGep6V1Wn+NLG8uf+Eb8a6Xb6VcXuYoRO6zWGor3EchGCTn/VuA3oD1rAOcA889OKe5guLGXTdQs7e/0+YYltbhA8bD6Hvnp9K9HklHWnquxjo3qc/ouryaX461Lwh4Yh1G1u7FTKfDmsjEUseflaxu8kKrdo3yOCMJg47TSfFujX1tfPPLJptzpyGTULS+TyprVQMlmU9V9GXKnsaxTY6np+mhNNjPinQEULLpV9J/psAHQ29wcElQThXOf7ripfsPh/xnaWeoCw/wCErsLCcRNDeIYdTsZFILRPu2mRfu7o3+9wcsOvHPDUcS7x0a3NFOUNGVY59Ytrf/hJTabPFfilRZaLbTLuGl2WN/mSD0A/eyepMadhT4vCGh6dfWmmaDqF7pXie1sjcjUYgTJcrvIZrkEbZw0jMSrDPJ2kdaua9/aXh3x/feKvENlLeaVcQpa2V9aqX/syDgtHLCBkBnyzSjI+6GChapQeBtD1PxqnjKz1C4ubSW2Ow2+q3DK0pl8zcNr7fL4xs+7x92sMVOUJKKvFR2KguZXDWpIb/X7C18UQSeGfE0hW30zxFpbZt75+SIXDDvgnyZQQedrZqt438ApY+F7PUtf8QT+XZ6kda1yazBhm1W6UbLeBOTsTJVAuScBQOSTXR+Eoh4u8Wt4hljV9E0aV4dIyMi4ucbZbkdiqgmND/vnuKjvZm8Z+MWkOT4e8P3G23X+G8v1+9If7yRZ2r28zcf4BXYqvs6PtaiXMQ43lyx2MzV9Sv2sIJvib4ege35mTVNGEhk0lm/gfGZBjIBljJB25KqKuR3+ueHdNivrtl8VeHHHmR6vp4DXEMJGQ80S8SgDrJHz/ALFXPGF9qJaz8O6C5j1jVnMccw5+yQjBluD/ALqnC56uyCsyxn1xrptI+H97a6bofhpBYxG5t/Nj1G5XHmIzcMFXGC68l2Y87SDzRnGvRdTEK3ZlOLjK0ToJPEGip4am8SLqVvLpMMDTvdROHTYoycY79sdc8YzXKmPV7XT22zJbeMfGR3PID82k2CD+AdcxqwHoZpc9Kt+GtA8MeLdWudRuNJutD1HTr+M6xplvcg2VzcriRGcKNkuCVbICt90OO1R6DqBtvHWsSeMoJNN1++mMNk03Ns1mjHyo4JfuljksynDFmPGAKUcP9VpyqQ1uDm6jSLUmjJb2V7pOjSPZw6XaW8dlGs5jRASc5OcEnHU9TUUnh+3v4dM0zXl+3rcwSzSh7gyBJEYbJI3B+RxnhlIPXmtbXdHu703yW9xCkd7HGsvmIcrsORjB9T3rPuP+KU0Yarq1xHNa6VaukSQRnfKzkbUA/iZmwoA6kiuVVYOCSXv2/G57XtYKhbmVu1vLv69CXwtdX9r4ouPC2r3EWvadpVmupR6lfIPOsTuIjjkbG13wrsHG1gq/NnIJo21zdaPNqfirSmTxZ4Z1q9N891pn7y5tMxqp+QE+dGoReFw6/wB1u1SfTtUFha+Dp7hv7b8RO2q+J5omz9ltSAvkqfRsLAv+yJG7Gtu58LzaffT6v4Mu4tD1KbBmi8otZXWP+esQIw2OPMTDdM7uld9epDkVGtr3PEim7yibmkahZatp0Ooaddw3VpMMpNE2VP8AgfY81owXclucIMp3U9687tvsV5rtyumSN4I8ZTMXms7hQ9jqjk/fAHyy5x95CJFz8w7HQ/4Ta300S2nirTbvRdVhA/0RY3uBdc8G2ZFPnA+gAZf4gK4KmFq0mp03o+2/zNIzU/iO58m3ugWt2Eb90PSuc8S+ItK8PzxWuoTSNfTnFvY20ZmuZj/sRr8xH+1wB3IrIubjxJeW51LWb628B6CM/PcSI+oTA9MZJjgP+z87fQ1Q8Pvc4lHw70Q6ZDcf8fPiTXo5Jbq6GeqRuRJJ6gyFFHZTXQ8LBrnre6SqjTtETxvZXGt+F2b4g3dj4P8ADM3+ttGdJ76c/wAKh8FI37gRB39GFa+l+Ldcg0mA+H/BWo3Oi2cSxxf2hemK+uowMbo45Mk8DP71lZvT1saV4V0+11c61eS3Oraw3/L9fy+Y8Q9Il4SIeyKM9yaz9D8bW95Hqt9fw2um6VYTNbmeW9Vpi6yFMSQgboyx5UEksCOMmpWL5FbDx0H7PrIy9GsILjxBqnjjwRcL4jupcre6XqjGPULNs8xxPIN0I9InAUnkMBXVeHPEWl66Jo7VpLe/tji7sLlPLubdvR0POPRhlT2JqteaPpPiM2fiKxuLuw1BUBttStQYZwmfuOHHzLnPyOpHXisLxBJH51uvxG0945bcgWXi3R0aNoucgShctCOm7O6E98dKJexxe7tILTpehtau7W3xR8EXALBZmv7NvT5oBIP1hqz4hk+zfGKxTHy3+gTAn1aG4Qj9JmrnNSXxbbav4VkuLeHxJpq63DNb61pyr8kLh4m8+MHA4kz5keVOOQtdR8Qo44PHXgzUXOCZbywz/wBdYPM/nAK6PYThhJQkRdOasa1c58TtYbw/8OPEmtocPZaZcTIf9oIdv64rovevL/2p7qeD4K6rY2wzNqk9tpyqOp82ZVIHvjNeNQjzVEvM6JbM6D4IaTJoXwf8J6XKAJYdLhaQf7bje36sa3I/Ll+JeiRsw3WunXl19MtDGD/481aNtCttbRWy/dhjWIY6YUY/pXJXNy8HjrxdqG7aul+EEKk9FMklw5P/AJCH5V14P38RzerInpAxvhrKkOteBtUjzs18au8hJ6+fJ9qQfgI63rDVvGHiKK6/sXUdI8M6dbahc2W2Gx+0XB8mVo85YiNc7c42t1rMhtRoXhX4bzSLh9MvdOt2yPu+dCYGz+Morc8IQix13xhppPMeuyXAB7LPFFKD/wB9M35V1SxE1hnOD1uZKPvWZQstNu/D3xG8N6jP4k13UYtRkubC6GoXheNnaIyxbY1CxqQYnHCj72Ks/DBZrbw3c6TOTu0vVL2yGevlrcMY/wDxxkx7VJ8Q4mGm6XqKHD6brdjdE+iecqP/AOOO1QwX1poHjnxsuqXsFnYvcWmoRSTyBFxLAEIGepLQNwOTWEpSr4W+7TLSUZnVYrg10vVr/S/Huh6OsE2p22vWuq6cksmxQzLBNgn+EFo5Bn3NXpNS1rXrZ72KY+EfDMQ3S6vqCrHc3C9vJjcYiU/35Bk/wpzmm/DzVtBa81Dwn4T0nUrFLjT5b231i83CTUZQ3lvJl/3jkFkw7dR0GBW+Cw06bvU6rYVWaeiK1s0+j+IZ4LO4g8S+PrmIrdXDApZaLbnooX+BeB8mfMkPJIHI6LwtoaaJaz+ZeTahqN5L5+oX0/37mUgAnHRVGAFQcKAAKpfDC302HwJpM+lwLFHd2sdxMc7nlmZR5jux5Zy2ckknIrpa4sViXN8i0iuhdOCXvPcyfE2gafr9pFDeebDPbyebaXdu/lz2sn9+N/4T2PYjggjiuZ1p/tV7pul+Npf7O1mI+XoviyzXYkkh/gkHSNmwuYmykn8PPA7yua+JkkbeDrrTGhWeXV3j0y3iZNwaWZtgOP8AZBL+wQntRhMROnJQWqfQKkFa5Vl8DeLLjwNrenzXWiza5rmqRz30qiSO3e2jMa+XjDMMxRbSPV2571l63PYLdtZ+LPiLdX90X+XRfCsDRvn+6xi3zfiWQVsaxpun+I/FMvhiW41NtI8O2kEMkEd5JHHczyAMFkKsDIUjVDgkgmXkeu/pGl6Zo1r9j0fTrPT4M5MVtCsak+4Uc16GKxVKnJR5btGUISkrvY5zwjbalbx3S+DvAOk+Ew/zG61VxJczH+80cRZm/wCBy55qaTwpdattk8XeJtV1zOQ9pG32OyYHsYosFhz/ABs30rstLcJeLnowIqVra0hcmabcSfuJXPLEVa9JOLtvfoUoxi3cxdF0rTdGtFstG021sLcdIbaERr+S4yawbzQHufFXiLw7dIqaf4r0MumR9y5h/dM2PUpJCf8AtnXbfbFj4tYFT/abk1yHxBu5tPudA8UvOyppWpoLk9jbT/uJOPQF0b/gFThZU6dVXldvQqblKO1iz4G1ObWPCGm393gXjQiO8UfwzxkpKv4Oj1z918OdPuJL65ZbE6jc+IItYS8NopmjRHibyQ/3v+WZGc/xdK2NEW00fxX4q0RZFijS5XVUVmwFjuFy55/h82OU+2afZNf+MiyaPcT2OhDKyakg2yXXYrbk8hR/z1xz/D0zWf1ep7aUKY3KPJ7xDpUn9sfFizvNHjkng0m0ubLVLsNiAGQoywA/8tJAyAkDhQSDgkA73jXxJFoEltpOk2KX2vagzNaWSnaAAfnnlYfdjXOSeSTgDJNZ2u65ZeFrW18I+EdPiuNYMO21slyY7VO89w3VU5ycndIemSSapaLpq6TJdXc17LqWs3pU3+oSjBkK9ERRxHGvO1R0yTySTXfWxEMFSUE7s5KtWMffnsSeH9MTQLOdprk3+rX0n2jUbx+DPLjrjsij5VT+FQBzyTMzMzFmJJPenKHkkAVSzGpr2OOFERfv4JY+9eFKnUrRlWlsjx8RiJV/8KK1WdPtXvLlYl4H8R9BVbrx0zWtDJ9i0PzEGJbliM9wo/z+tRh6cZScpbJXZhRipSvLZCajcLMU0+zAWGPjIPDH1+lQ3Etno+nXF/eTJBBbxNJPM/RVAyTTtNjURtIcHnA+lctq9zY6xrWo3msSf8Ur4SxcXgHK3d8q71jP94RAqdvRndQeUxXVRpvFVfL9D3MLSSj7aW728iDWbuXUNIXWvF2o3vhfwy77bbT4Cy6jqRP3A23503D/AJYx/OQfmI6Ve0b/AISQ6THY+FNE0rwHpm75RLAs92y/3vLUiNGPX5mc+ozU/hrTb/UL2Pxd4nh/4nE0Z+y2xGU0yFufKT/poQR5j9WIwPlAFbuq39ppenXGpX0wgtbaMySyYJ2gegHJPbA5OcCuupi1T/d4dW8zsUHL3pHPv4F0m+dpfEV3qniV2O7GqXZeIH2hXbGB/wAB4rI8S6n4SjsLTwr4dn0v7XLqdjGLHTEVtgW6iZiwiGEACkndjil1eRdQ06LVvHj39lp93IP7L8M2Jb7XeDt54T5nY8ExghEBw5PONLTP+E3FlFb6Dp3hjwRpy/ctBam8mA9WEbRxqfYbvrWipclqmIqfIXNfSC0JNV8Q6Ho3xI16DWdSh01rmCzNu11mOOQKkmcOwC5y3TOcjpXTxuksayxSLJG4yjq24MPUHuK5uU/EiFHWbU/DPiG1YES2d1pz2pkH90Oruo/4EpFYmiWtvJc3aeCbWXwn4kt1Et14bvj/AKFcjPJiC5QA9PNi4BI3L2pVaFPFSc6crvsOMnBWkj0GuZmsNPl8e32kXx/0fxZoclrKp/jeAkHA9TFcE/8AAKr22ueKfEEJg8P+Gp9JdAVu7/W1MUFo4+8qoDunIOcMCqd9xrLOpWGlanc6n4YsNQ+Inia3hImv5JljtrZMHdHC+PLVmxjZECxON570YLDVKdT2ktEFSaasjpfAF0914N0zzpBJc28Rs7ls5PnQkxSZ99yGrviVgvhrVWPaxn/9FtXP6ddWmm+KbPUdOOPDvjKIXltkACG/2BmX2MsY3Y/vxN3bFbPjS4htPBut3FxIscUenzlmc4A/dt1P1rkxFJ069l12LjK8SPxBeXun/A+2uNNvJLK5XTbKOOePG+PeYlJGQRnBPY/Q1E3hzUwxH/CeeLup/wCXmD/4zTvG8Rj+BltBIpjZbfTkKsMFT5sIwRXQS/fb6n+dehmNadNx5XYypRTvc5/w1nw/8RbuyLqum+I1N3bgnlL6NQJVHb95GFf6xue9RvGnhr4iXGmeWsWn+IQ19ZsDwLxFAnjx2LIqyD3Ehqfxpo02s6I0djIsGq2si3em3BH+puU5Q59G5U+qswp915PxH+Hcd5Yg2OrQv5kALfPYahCSDGx9nDI3ZlY9jRh39ZoOm90E/wB3LmNletLWT4T1qPXtEhv/ACWtrgM0N3at9+2uEOJYmx3VsjI6jB6EVrA19Hg6nPRV91ozyq0OWbQjfdIqtZskMhsWeMOi5jTzS7mPpubPPXI79ueat1T1GNsR3SmUNASzCKNWaVMHMfPY8Hgg5UfQ9EjIt/hRR/P0papAJRS0UCGkVleKNGtte0OfS7p5I1kw0c8ZxJBKpzHKh7MrYYe49K1j0pvIry80wzq0uaHxR1OrC1uSdnszg/O1LU5DrcMJHjPwzGLfWLKIY/tWzPzAoOh34MkZ52vuQ9WrvdD1nSdQ0q21TSCt3bXMYkimPGQexB5BB4I6ggg9K53xXpd79otvEmgKw13TQTEisFF7DnL2rk8bW/hJ+6+G9c4sOqafpBPjHRFf/hEtRkb+2INpD6TeA4eVo/4V3ZEoHRgH5BYnxed16ftIK01uelZRdnseg3F1NPnc5CnsOBXOeNdJutU0lJdMdYtXsJ1vNOlYZCzJn5T/ALLqWRvZzW4rBlDKQVYZUg5BHqKXOK8r2tTm5rm/KrWRi68iePfAGm+IvDbKupwFNR0syZ/dzqCrwv6ZBkiYdsn0rU8JalYa34estej3rDdRhlgbh0ccNG3oysCpHqDWJ4aY+G/H1xpLMq6T4gZruxVn/wBVfKMzxr6eYg8wAd1lPemSJ/wjHxCm03yVh0rxDuu7Jl+6t8q5njwOm9QJB6kSd69mvy1aSrJXaOWCcZcnQ6q6uXnbsEHRR2qEjcCDggjkHnPtQKWNHkcIilmJ7V4kpzqSvJ6s6klFGJ8N3bQtTvfA9w+ba3U3mjEtybRm+eH/ALZOdo/2Xjqr4eMuieJL3wbdsGREN9o8nTzbVm+eP03ROwX3VkPrVv4g6TcCxtdY0ZDL4i0aX7XaKjAecv8Ay1tiT/DImV+u09qk8YpJ4m8G6d4r8KqZ9QstuoaegwrXCEfvbY56b0JX2YKT0r3eR16Ps5fEjlvySutjVrH8T69b6Faws8E17e3UghsbG3GZrqXrtUHgAdSxOFGSSKpXHjLTp9L06fQo31fUdVgM2nWELhZJhxlmJ4jVScMzdMEcnit3wT4Vk0i4k1vXrlNT8QXKbZ7zGI4EJB8iBT9yMYHuxGT2rgw2ClVleWxtOqo7EPgvwncJqjeKPE8kF1rzKY7dISWg0+E8+XFnqx/ikwC3TgACutu7u2tvKW4uIITM4iiEjhfMc9FXPU+w5rJ8YeJNO8OWMdzePI8s8nk2lpCN011Mekca9z6noBySBzXDr4Wm8TNJqvj6KG7u5R/o1gj7oNKXqBE3BM3TdMMHIG3AFetVr08LFI54xlNk/wARNPurDxfa+MtWDap4fsIQotwpzpcnO67CD/W8EAn70YyV4zXTRSw3EMdxbyxywyKGjkjYMrqRkEMOoPXPuKxPD/iK88P6jD4b8XSmS1nkEGlaxI25bnOdsE5/hnwMbjhZO2G+Wqup6RceBbuTUdDtJrnws5LXumw5ZtNI5M1ug5MZ53xL06qOorjxdD6xH2tN3NIScHyyOivLa3vLOazvII7i2nQxyxSLuWRT1UjuK8alh1X4GXElxZw3ms/DaaUtJAuZLjQWJ5Ze72/JyOq4/P2PT7q2v7GC+srhLi2uIxLDLG2VdCMgipmVWVldQ6sCrKRkEHqD7V5VOo6d42uuxu4X2K2lahY6rp0Gpabdw3dlcIJIZ4mDK6kZBBFWq8d1Tw3r3wp1ObxF4AsbjVfC07mTVPDEbc2+eWuLQE8HjmPoc8e3pHgvxRoPjHQYtc8O6hHe2UhKllBVo3HVHU8qw7g/yoqU0lzRd4/1uClfR7m0DiuYGl6r4V1CXVfB0cU1pMWlvdCYhI53PJkt26RSnnI+45xnafmrp6KKNadGXNEJRUi34S8SaT4r003+l3DFY3Mc0EilJreQdUkQ8qw9D9RxWf418H2+t3EerWFwdL8QWqFbXUY1ydvXypV6SxE9UP1BB5rF1/w/NcX39t6BfnR9fjUKLtU3R3KgHEdwn/LROfUMv8JHfY8H+MYdTvBomsWv9keIo4zJJZO25ZkU4MsD9JI88/3lyNwFe/h8TTxMeXr2OWVNw1MXSfEFwutHw74js00zW9u6FQ+6C/QdZLdzgtjuh+ZeM5HzHmfih4m8SaV4n0/SfDspae402e6htk043X2mdJI1SNmBHlIQ5y5Ix69q9Y8TaDpHiTThYapZx3MSyCRCch4nHR0YYZHHZgQRXnM6XvgrWY7vxdi/0+KE2tn4jwQ8Mbsp8m7UcAkqp84DacDdtOc8VbA+zlzxV12NI1L6M5fxdfatrPhO98Ram1mdJstW+zjSVgxOmycQGVLgEPHcbzuUqMYwMHJNdh4VntdYuLxPGY03VofCN+gsvEFwFizPg5BBwokTcqswO1mPQEYFDxrpOkpPbromnxTeI9auhJYL5jtAJgBuvZIg2xvLXDbyMkhBnJFE+maJfXMPhC3tkm8J+Gf+P7zPmjvr88iNwf8AWbC3mPnILuvdTV4SpywdS2gqiu0i5aXkmh+P9UXxUEhvtcuQNMvwMQTW6DEVqrH7si5YlD98szLnJA1dSE2oaktkqskcfLEg/TPv7VhTWx0WwlsJ7GTxN4Guf9dZvmafTQP4owfmkiGAQo+dDyuRwH2GpzeGNOi1KXVm8R+C7iMSWmtKfOms0J4WcrzJHzxKBlcfP/epSjzN1qer/IE9oyOrure1+wGOZB5Made6gelcocZOM47ZrrXW21CyBV1mglUOjxtlWBGQQR1Fc7qOnvY75ZZUW1QF3nY7VjQDLM3oAOaWW14RupvUdWLdmhuoa1/Z+iW9npMYbWr+cWenxSKWV52BO9sfwIoLt/srjuM5dzbpayWPgXR/E1zpdtps6vq2rRSgXV5qMwLpCCwILMSZXBB42L0Jplhc3FhYf8JgYUOv63/xL/CdlMCfIhb5vNYDpvC+fIeyKi9uX+JfBNx/wjXh/RdIur0ywa5BeX+oRSKLh2+bzbglsgsSfQ9QAMCtKko4db2cuoopzevQ2tO8f3mhyNa+MTaT2ttJ9nl1ywB8iOXg7LiLloDtYHdkpz1XIFWdc8A2uo+bqXg/XJvD/wDaQzefYlSS2u0f78gT7qylekqYPTO6sLw5C/gfSPFd9r1zeXNvJqzzwyzssk12rQwooAUDczOCgXAJ445rqfhT4fn8LeEJze2y293eTSahNYW3MVmXAxBEo4woABxwWLHvWuGquunGaul1InFR1RB40upNJ0nT/BfhNEsr++i+z27xjjT7SMAPNj/ZBCr/ALbD0NSQR6X4W8LiNf8ARtL0u16sSxWNF5JPVmOPqSfU1g/DK5j16O/8ZXcqS6tqUpjmgz8+nRIT5dmQcFSvLNkDLux6Yp2qz2viDXrhbyYR+FfDJN1rEzZ2XFygDpB7rGMSMOQWMa84YVyV3LE1/ZrZbmkfdhcz1l1yytDemM23jHxj+7s4nBYaPYoudzDpmMOXbs0rqvQVtatIvhTwtYaLoib76Ypp2lRyguZJ2H+skx1Aw0jn0DdzS+EYtQvbm98Ya8j217qajyLaVsfYLNSTHER0Vj99/wDaOP4RWPDqUpWfx60Kz32oH+y/B1nJyGD9J+OglI3k/wAMUa+pptfWKqpx+CIL3Y3e7HPoNnctbfDq2nN1o2kgXPiKVifMv7yX94sbMPViZXweAYwMCrV9Zavo2j3OmX9m3jnwvIArWN0Fa+gTvtZsLOo7Btr/AO0SK3fDGhf8I/pEdhJJJcXTM015dSffuZ35eVvqc4HYADoBWorbW9fX3rGrjqiqtx27DVOLRw/h9r220uTUvA2oSeLNDiO19Ku5yuo2TjrGryYPAJxHNhvRuQKbDr2k+ItXk126W4t/DfhJDe3Ul1C8Ja92nbGUYA5iUlsf3njxyKd8QLLzNXtovCvn2vjS9A+z3dq/l+XCjDdJddVeFQSNrAljwuDyLfj3XvCWv2l34W1jVNQtIIJ4kn1q3i22kV5GQ4jdyCmQVUkONmcKTu4ruowpVLVnGzIk3H3bml8P11JIrvxBq0Ai1LWpRczQOBm2hAxDAT6ouM+rM5711LRQXS5t28t+pjPQ1xE2var4ZTb4ygVrDClNes4ybWXPTzUGWgPI5OU5+8OldPDIjoksMiujAMjo2QR6giuCtOpCTjVV7mkUpL3XqZHju30k+GL9vEdj9psreMzNER8+5eV8sjlZM42lTkEjFZemeJ9R8FeHfD2k+JLPWPEGrPayXd69sgnlsLcMOZMYMpXcseQCz7WODUuvX0OveJvsuoSqvh7wqo1TWJ2ztedV3wwnHUIB5rD2j9ad4Hivbz7b4s1ZHj1DWnWWOFic2toufIh9jtJdh/edvSuinNYWjzp3vsiHecrHPJprWmrzePwzePtJuZzNbXisZbrSIyPmWKL7jKvcIqyDGCGIru9H1TT9Z0+LUdLvYL21l5WaJtwJ7g+hHQg8joax9Q8NzW19LrPhK9Gh6s7+ZKEQm0vW9LiIfez/AH1w49exxNsF9rYFqy+BPG9wzOYGxJYauV4JOMLMOnI2zKPbrE408Y+aDtLsyk3T0ex3461wOrfD+/1bWbnWb/xHENRCxLYS22nrGIvKnEyGZdx84gqF6qACcAE5re0vxGy30OjeJNPbQ9YlDeXDK4aG629TBMPlfjB2nDjuveo7vxbbz3Fxp/hmxuPEmo27BJIrIgQROe0k7fu0x3GWb/ZrkhSqwm4qOppeNtTc01L5LGFNQuYrq8C/vpoojGjt6hSTgfiawLnxbb3N/LpPhmwm8SahGwSZbQgW0GevnTn5F91BLY/hrL1WOCPUo7Xx9rz6nqEqloPC+gpIUK/9NdvzyDtukKRn+7V6zsvFGqWEFiPJ8D6DEoWHTNK2G7K56PMo2RA+kYJ/263WFhSfNXlr2RDqN6RM3SZ9I+F+r6jfa/4gigl1ALIPDui27vb2nOWnKcspO75pMRofTNdT8YY2+zeFr5FDfZvEdoSc9Fk3wn/0YKxfFnhvStP+G3iqz0bTobR7vTLnzZEG6WZ/KbDO5JZzx1Yk1teMrgX/AMI7TVvvHZp99k/7M0MmfyBr0KGIValLlWiMpRcGjW/rXmPx/Auf+EB03bn7X4xsWI9oleQ/+givT24Yj3rzj4not78UPhhp/wB7bql5eke0Vq2D+bV4mG0qX9Tplsz0dvvH0zxXnfi+Yx6B8V76P/WfYLWwX8YCf5zmvQz1rzDXlebwb8S2HJufEtjbD6Yskx+prqy1fvG30TIq7I6f4m2pfwLemPh7IwXaY9YJUk/9pmreoaH4pg+IetaxodlpNxYana2oMl1ePGVliEin5VRsjaU5yOlW/GNsbvwvrNqOWlsZ1H1KECufvP7P8U3vgyfUxJcWWq+HpLiO3MziJpB9nbJUEAnbI3XPQ1phJQdCfOrpEyTUlYoeLPPa3ubTxd8UPCuj6e6kT2ljbKZyoOSA0kjHPuEz7VteLr/w6fFugatpnhi38Q+IdSsmk0u7lkVIILZCrNKXbO3mYH5FLHdjgVp6P4Z8N6TuXTNB0uyVxtkMFqiMQeDkgZP/ANeuK0KSOLw18OtQlJR9J1S68PSgdhiWBc/8ChiP41vhsTCUJeyjaxEovmXMzpLXw1cX+pRax4w1L+276F/Mt7YJ5djaNngxwn7zjp5jkt6bafrDx2PxH8G6m2czTXWmMfaWHzFz/wACgUfjXQiuY+J0sdn4bg1t13HR9Ss74Y7BJkV//IbvXn0K85YhSk7m7glFpCfDOEWOh3ui7wzaVq17aEDsvnNIg/74kSuorF0A2+l/Erxjp7Rxym8a01WNT2EkXksf++oP1rpzexfw2cX+fwrTE0KaqyvO3yJg24qyKQNcdNqUE/ijUvFVwGfR/BsMscSqf+Pm/dBvCjoSiMIx/tysO1b/AI28RXVjYwWGj2UEuuanIbbTYiOBJjLSt/sRrl2z/dA6kVzMOmw32qab4NtJWutE8MOs+rXD4zfalw6I2OrKW89+25kHYitsLRhTi6zldImcnJ8tjQ8M/wDFM6DZf287HVdb1EvdbBvH2y4JfZn+6oGwHphBW/puo2upvepaly9ldPaTbl2/vFAJAz1HzDmsjxz4fPiS20q1bYYbbVYbydWdlLRoHBAK85+YfrUXhXSbfwfpmuyXM9va6e+oz6gGaUlYYWRPvs3TGw/pXnyfP73VmkdNDph1x39KwNY8W6VY6g2k2iXWsauAT/Z+mx+dMv8A10xhYx7uVFQWdrrPjcpcLcah4e8NZBQoPKvNTUgEEN96CI89g7dflHXZ0zVvAvhXXLPwRpLWNlqN25KWVpHls7GYvKQPlJCMcucnB616OHy1ytKpp5Gc6y2RQjtviFqloHh0/RfDpfp9tla8mQe6R7UB+jmm3nw71XWtJudN8TeOtUure5jMcsNhZW9qjKRyOVdv/HqrvrHi7xHr2tWuk6vZ6FpWm3z2BlS1+0XczqilnDOdiDLYA2t0Prw+08JlG87UvFXirVXJBxPqjxJn/ch2Lj2Oa1lPCYd2S1ISnJG34n+H/h/XtQs9Q1b7ZM9tbrayR/aCsd5EGDBJ1GPMXcN208Ek5BBxWf4g8VX95qFx4Z8FpAby2HlX2pSputtPbAwgX/lrLg52A4Xgt6Gx8M7UWmq+JreGS5a3jvoljWa5km2k28bNguxI5esX4abn0/XLlhj7R4i1Jx7gXDKP/QBW+JxHJQVSPUmMPesyxpOk2Ph+yks7DfJPO5mvbuU7prqU/eeRu5P5AcAAVNT5SWmdvUmkj2+YN+duecV8rKUqsveZ4OJrOtUd9i7pauEdhwGAAPvVW5INxIVORuNX4LmJpVijRgPXGAKpXsYjn46MNwHpXuY6nGOBhGm7pPVkT0gkiGtLWDttLCMdPJ3D8azK09aH+j2B7eQAP0ryKX8Kp8hU/wCHMZ9pjsdIe8lB8qCJ5nx6KCT/ACrjtM1M2vgnw1oQ8I2uv3PiWxuNX1C1uJ1jQ7ikj5LKysS0yqAcD5eowK6u4tjqHh+709Ww1xBLAD6FlI/rXIaTJJDB8L9YmwsLaXLotyxIwlwUjKr+L27r9cV6mXycKM5R+Kx9BTtKnD0KH/FH6VHG81n44+HLrnC27PLZHHf5POhA+oWtzTNOl1Z7bVtV+IOi+IfDOkzG/la0tlSRnjUtH5zI5QqhG/AUfMq+mK5RNV8VrExE0QsP+E+Nv5/2uT7QIvtWPLC7dvl44+90zx2rS1uG3t7H4zMsMcBewtjIY0Ckxm1JZjjryZOfauylUjUn70UaTXKtzpPA8N1qjy+NdYjxqOrIGtY2wTZWR5ihU9iQQ7+rMR0UV1NMgWJYI1hAEQRQgHQLjin141Wo6s3NnRGNlYKxfF2g/wBuWMRtZ/serWUn2jTL1R81vMOn1RhlWXoVJHpW1QOTUwlKL5o9BtX0OE8U3B8V2vgnVNcWePRNRklsdT0n7QVhW8IOwPtwZFEkUke0naSynFdvBFFbwRwW8aQQxKFjSNQqxgdMAcAV5vqrSf8ACvta3E/u/HsX2I+h+3Qltv8AwIy/rXpjdT9TXfmLbcJN7oypWSaOFXTJDPrfw+81Yzebtc8NTyksIJ1kDvH/ANs5trgf3JSO1Gl6gvxDvtJ0/wAtYLGx23/iCFmz5c8blUtG9vNjdmz1WNezVp/EcC20OHXoSy3+i3Ud5Z7DhpXzsaAf9dVYx47lge1ZHxstov7C1rw54es10241mzn1TxBdQAK/kJFtwzD+OUosYP8AdVz2rrwzhWhGc94mc7xbSOx+MW1vh5c8ZDXdl075uoq0ZUfe3yMPmPasnxHdaXZ/Ce1m1vSX1iya0s43s12lpnYxqgG4gA7ypzkYxntXNJaeHM/vvhn4ttm7+Tergf8AfFzVY6jGrKN5JCpSa6EviY63/wALE04aM1nj+xbrzPtnmeX/AK6ADGz+L+mawfg3e3HhPQ/Cd5fErpPiOyt7e8L5H2bUdm1JGJ7SqojOf4lT1rqT4nudZkksfA9imuXCSmKW8ZzHYWzDqWlx+8I/uR7j6laxwNPh1SRbgzfELxdayIzRoojsNMl7YyTHER1/jlNY4KM4pSeiXfqVOz0N7xNFH4W8dxauu5dM8RyJa3mCBHBeAYhlPp5i/uyf7wj9a6Hp1FZWh3MXj3wlqugeJrWK31KB2s9Tt4SSIpPvRzRFudpBSRG6j6g1W8E6jc3emS6fqUhfWdJlNjqGRgvIoG2UD+7IpVx/vY7V3/WXhpqovge/+ZhOj7WPL1R0HFH503PFOXNe5CpGpFSi9GebJOLsylafZbK4TTYxFCrq0kEQJJIBy556cuO/f2q7UV1G7w4R3RgysCmMnBB289jjB9iadDIZIlkKFCyglCQSp9DjjNUnbQkfRRRzVAB6U006jH0oauDG1y+sw3nhzV7nxPo9gb+zukA1zSo0Be6UcCeIHgyqpwV/jXA6gV1B60YPvXzeOwMqFT29BeqPRoYiMlyVGcRp17b+ELK0uIb5b7wJflTpt+GLf2bv+7DKf+eOeFc42cK3ABrt/lIypBHUH27VyV7pN54curi+8O6cNR0q8Lf2r4fJURTBvvzQBvlWQ5O5DhZPZuTT0SZdMtP7W8Fm41vwiXaO40xQxu9HdeGWNG+YoMcwH5l/hyCFrz61CGJXtKO/VHapOnpI3/Geiya5ob21pMtrqUEiXWnXW3JguYzujb6Zyp9VZh3p9w0fxJ+Gyz2qmx1RJBLEhf57HUIH+4SP7silT6qT2NXNK1HT9W02DUtMvILu0nXdFNE2VYf49cjqMGsiyuj4Z+IKiTCaN4lYLlRhYdQQcEn/AKaxqB/vRAdWp5fWtL2MtmFSOnMjT8FakvifQ7fUoYWt2bdHcwOebaZCVkib/aVgR/8ArrckuI7ZDDbfM/RpD/SuV1FR4X8flo5Hi0rxQ3zIBiOPUEXr7ebGvPq0Xq1bvbNZ14rCycYLXuEV7TVhk56k/jXOeA7iPQvH2o+Co2D2d7E+s2KR8m0JkAmjYfwqztvQ8A7nA+7S61rGo3epSeHPCccF1rKhftU8vNvpiNnEko6s2BlYgct3KjJrqfBvhmx8M2UiQmSe8uSr3t9O26a7lxje7fyUcKOAAK6MtoTi3UlsRVlHYXw34P0Dw9ealeaTZLBPqU5muXyTkkk7Vz91NzM20YG52OMk0zxj4ot9AtIUFrJqGpXbmOx0+BgJbhx1xnhVAOWY8AfhW7O0mx/JK79vy7ume2favKvhlH9pa/1TWnlm8XRyG11hrjBe2YHcIYgOFgwVZNvDAgnJzXoYmr7GndIzhHndibT7W4ttdbxB4kaK+12ZCm+IfubGAniCAHk88s3BcjnAAA6ma5hjtftDSKIsZBHf0x61DrUNvPZs0x2bMlW75/z2rlS7mMR7iUByFzwK86FGOMSnez6+ZrzOnodLdQ6br2jT2d7AlxZ3CFJ4n9O/0I6gjvgjpWR4b8SXXhq4tdD8R6jJf6ZcS+RpmtSfeVv4be6boJOyydH6HDYzRR5EVlVyqt94A9asafZpqEdxYXVrDdWE6FLqGZQ0boexBrojh3hOacZadiXL2jtYsa5oV54NurzXvDsEl1okrtPqWjRjLwsTl57YDueWaLoxyVw3DbWlahZapp0GoaddRXVpcKHhmjOVdf8APbsQRWHo+rah4Ju103Xbia98NyOEsdVkOZLEs2FhuD1KAkBZT0GA/wDeNjxF4f1Hw/qcmv8AhCzW4t53L6po0eFFyTyZ7fJ2rN3K8CTHY8nHEYaOJj7WjuOM3B2kb1eXeMvAet6N4lm8dfC+a3tNXk+bVNHmO201cA55x9ybrh/cZx39E0TVNP1rS4tS0y6S5tZc7XUEYIOCpB5DA5BU8g8GrvNeVTnKk2vvRu0pI5H4aePtF8c6fObFJ7DVLJvL1HSrsbLmzk6Yde4J6MOD+ldbXCfEf4dx+IrtPEPh7UH8OeLrZcW+q26f61f+eU6/8tYz6HkdvSq3gL4jT3GrJ4N8fWUXh7xkq5WDfm31BP8Anrbv0IP9zO4fyqVKMlzUltuhJ2dmdp4j1my0DSJdSvmfy0IRI413STSMcJGi/wATsxAA9cVyrNqOjakl9cxRXfj/AF6Fo7K1PzxaLZ8Elsfwodpdgf3j4UcAYvad/wATD4jaw18kNxquj24k8P6bcHy42DRfPcK2CGYuTGSMlFH+1zD8M2t5/wC0rvUJpH8VySL/AG5HcLtmtpMZWFR/zwXJEZHykZYEkk13UofVaPtLXb/Azk+eXKzU0bxdqPhqa30vx1NBKkxEVtr0MXlW8rk4VJ15EEh4wc7G7EHivQJYUuIHjlCvHIpV1IBVgeo56g1zF5bW95ay2t3bxXFvMhSWKVQyOpGCCDwQa52wfXPA86/YftmteF2I32X+sutNHrCessIH/LPlh/CSPlrowuYKfu1CZ0mldFi/8GweB9J1vXfA+lXF7rD2nk6fZNNujtVLZZIFb7qZO8oDyVAGOBWJoDaSvg/Trfw9P9p0yMNunb/WPPkmQyg8rJuLFg2DkmvUdB1nSdf0qHVdJvoL2ymGY5ozke49QR0IOCK5nxb4LN1fTa54Xnh0nW3IM7PHuttQAGAlwg+9x0cfOvqRlT21KfM1KKvboZJ7pnP2d1Pay+ZC5B7g9D9agtorzSdTn1jwlHErXRZ9S0SaTbBesckvE3SKY9zja/8AEP4gWdyt7fvpdxZto+vxR+bNpc8gYsuceZC44ljz0I5H8QB4pzqyOVdSrg4IIwam0Kj912kv6+Y7uK12INC3Wlpc654FWa80hHb+0/DEw2XOnTZy6wD+AjkmE/K3VCM8ul1LSfiHdJplhqEL+GrFFvNfmOUyoJKWjhsbMlS0qtyFXaR81Q31tM94NX028Om65GgWO/jGfNVc4iuE/wCWsXPQ/MOqkGrMz6x4ygg0i+8NJoOmSzm41945o3TUWXhYoyh3NG+AWZwp2gLjk4wqUqUZe2mrNFpya5VsT6PNLql/N491GLZ58P2fQ7Vh/wAe9pkHfj+/KQrn0UIvY1Z0m5vHvgsT7vMOXDDK+5pus3YuLjbHgQRjaigcfX/CqeqPqMcdr4d0NxH4g1oERzAZ+w2wIElw3+6DhR3dlHY1Li/Z3mryl+AdbLoaOhR/8Jh40F+0avoHh+Z0t2IyLrUB8rSDsUiDMo9XLf3BSeJNQ1/xL4mnsfC+vf2RZ6C+2e5jjEoub0jPkOp4MSIRvAIO5xggoau+M7yLwZ4Q0rw14aWC0v7+VdM0tnwI4WIJaVs8EqoZsdXbA6mptF03T/DegRWFsxjtbWMvLNM+Wc/eeV2PVicszH3NTiKn1SmqdPccY+0bkzl5op9e8SSJD/xRnj4QHy7lY/PsdWhXHJHHmhc9Dtkj9cHll/Y2qa9ovwxNxItlYQJqt/Jc/I+sTbywC9N4EgMsuM9UB4NNh1bUYIX8aC2aTWdcP9n+E9NnBHlwH5vOkH8JYAzPnGERF4PVdSF3pun2ej/EUnxJozTRpa6/HGIryzuXIRC6pyGLsAssfIyAy4+atrpwUJO05InrdbGt4tim8SapB4JtpTFDdRi51qZWAaKz3Y8vj+KYhkB7KJD6Uzw2P+Eh8RHxX5Xk6VYxvYeH7cDAWIHbJcgD/nptCr6Io/vGszxpozeDfCX2CTVNTuYNcvgviLxJcqGmhtQMbX8sDaCu2IMAAgZmODye3sI7WGwt4rFYUtEiRbdYvuLGAAoX2wBiuHE3wtJUoPV7s0h+8lzGnHdRyxiK6GfRx1FYfjPU/wCwbOFra1fVL29lFvYWURw88p5AzjCqoBLOeFAPtRr+safoemPqOoSssQZY0VF3STSMcJGijlnYkAD1NcqW1fSruK9mjt7z4ga1EwsrJ33Q6NZkjcT/ALKkqXbgyPhRwBicPT+sK9VaLqE/cem4+GHV9Lu5/Dun363fizVkW513WUU+Tp8JyESMHoQu4RJ2w0jdSD1Wm6RpmlaLDo9jaImnxRmNYiNwYH727PUkkkk5ySTT/C3huz0fSTDYTy3d5K/m391OQZ7uYgZlc+vAAHQAADAFXM7TgjjoQev0qMbVk2ox+HoOn+JykGiat4XZm8HzW8mlNkzaBesfIORyLd+TBn+7gpz0Xk1keHYrU3dwfAEw0K/g+bUPCOsK0cSk9Gh258rJ/ji3Rt6ZrqfEmvQ6O0FrFBNf6peblsdPtx+9uGAyeeiIONztwPxAPOD7ZoutedN9l8SfEOa3zHErFbLRbd+M56pHkcn/AFkpXAwMY6sJOc4fvfh7sipZP3dyO6sTbvo3w3knh+3XxbXPEcytj7T+8BaJAeWDyYHH3Y48HGRXfZJJJ71w+rnUFtktviLpcHiLToN0sOuaZbmK6sGA5YxqS645xJETwOV71Y0691nR7KG+ju38aeGJk3warZhZLuBMZ/eon+vH+3GAwxyp61OKouulOk7pdBwkobnYVR13SNM13TJNN1exhvLR8ExyLkAjoVPVSOxBBFP0nU9P1bTYtS0y9gurOVdyTRtlSO/0I7g4I7gVh+Jtanupbbw54WuoJtb1PIjljZZFsoRgSXL4OMLkADqzkAcZI82lTnKaUV1NXJWuZejzWd1Z+J9F8Y3Ntr/gjRFXdqOqJmVJlyXhZh/rfLG394AG3EL8zA1J4nutRm0TSbrwDNEPAvlbbtfDsSC/jA/55g8Kqj7yqBKOcc8Utnp+m6vqNr4d0m2U+EfDUhDtk7b/AFBWyc/89FjO52P8Up/2a1NT8OzxX8us+F9QOiaxI3mTMqbra8OMf6RFwG6ffGHHrjivZni6dN+yk/VnOoNrmJPAtr4Wh0Nbrwmlm1ndnzHuITveZ8ctI5yzP67jkGt2uDxFqGtL5af8IJ44uWZtjATWGrsvUkjCzZGOm2VR7Vt6d4kaHUYdE8T2Z0TWZSywxyNut7sr1aCXo3rtOH55WvOxGEmvfi+ZG0Ki2OgnhW5t5bdxlZUMZHswx/WuZvGaT9mSRhlnh8L9uu6OD/Fa6leHGeOcVh+DoRqfwVu9OXGTb6hZY9CskseP0FdGVNNzRFboa1pOLq0hugciaNZM/wC8Af61514qcyftGeBYM5EOjapOfxEaf1rr/AUzXHgTw9Mxyz6VasfqYlrjtYPmftPeHkPPl+E71x+NxEP6Vx042qSXkzV7I9LrzkJv8J+LFbn7R49to/wE9oP/AGWvR689jGPDt0AP9f8AERe/XFyn/wATW2BfvTfk/wAyavQ9DZQ7Mr/dbhvcHrXmmhRyW3h34YSBi50zUrzRZmz0xFPH/wChQr+lelZ4H515/FJo+k+A/Ga+IdD/ALbstM8TSSpZKF3MZ2ikjYbiAPmnzknAGarLvf54d0FVWszr7/XtC0841DW9Msz6T3caf+hEV55LqWnXvgXxzdaZcR3VjoviKDWLeeBtyOAYJ5MN0PzCXOPWtnSNOvLWVm0j4P8Ag/Q5AcpPd3cbOD6kRQsf/Hq1rafxJrj654M8WNorpqGiyvbf2bFIgVSTE6nzCS2N6HIx16V1YWlRpycVO7aM5ym90db9iuGO5Y/lPI5HSsvxl4fm1fwhrOlyIm26sZohlu5Q4/XFQ+DdQurzwfo11JNIXlsIGfn+LYN365rUDszDe7EZ7mvOcqMJ3Se5p7zRysbi58ZeGPESN8us+GWjIHPzI0Uqn34lk/I10N9dW1jYz3l3OsNtbxNLLK5wERRkk/hXnuhzXNh4L8CGXPmaX4iuNFnJ5IjJuIEH/or9K0b+903xE8+uateIngbRJC0hIJXVLtWwFA/jiRgAAOHkwBkLz2YjDOriE1s0RCpyxa6kcOo6tYxr4rns2/4SXxABY+HNLm4+xW5+dpZv7px+9k9AEQc9ep8L6THomiwWAla5lXc9xcuuHuJmO6SVvdmJPtnFZ/hey1S81C48V+I42h1W9Ty4LMtuGnWucrCCOC54aRh1OB0UV0dc2Mrxk/ZQ+FF04tasK5jTbQ+O9faSfcPC2j3ZVUHTU7uM8lvWGNuMdGdc9F5sePb6+tNA+yaQzLq2pzpp9gw6xyynHmfRE3yH/cq34sl/4RPwZpvhnw87w6heeXpWmOAGaNipLzsD12IHkJPUjHet8voKzqyWiJqy15UV/Euvanr2q3nhnwteLZQ2bCPVdXUbmgY8mCAYwZtvJc5CZHBPAr6doel6X4s8MWGmW0UCia8vJjjMk7+TsMjt1ZiZeSTkk1raDpNjoekQaVp0Rjt4AcEnLOxJLOx7szZYnuST1rPjlP8AwtixJddtn4fu5yh65eaEBvpiM/rVUsTLEYlJfCEoKMCD4crE2kajqCcpqGtahdqfUG5dR+iCulyc7j1rmvhS09x8ONAuZ/lmuLNZ3GMcyEuTj/gX+ezdG8baTqieHzbrJu1x5UhjLKWiMaM53gHgYQ4xntXBWi51JSS6mkbJJG18LZftE/iuf18QSRgn0jggj/8AZTWP8MT5ngu0uu13PdXQ+klxIw/Q1Z+EEnl+DNc1I5Hna5qk+f8AduJF/wDZKpfCONo/hb4YVjljpcDk/wC8ob+tehmGlCCMqSvJ3NCZdsrr6MaZVnUF23B/2hmqxr557nzFePJUaZpWcRhiZ2wcgdPSqVxI0spY9Ow9BWhbKsUO7dvU85J6e1ZZ6k++a93M/wB1hqVKGi3aKqaJIB1rUvf3ugWcvP7pjG3+fwFZX069q29It5p9KubV4XCn542Ixz/kV5mEi6nNBLdDoRcuaPdFLS3+Zoz/ALw/rXJnTQ95rXgKeQRjVJG1vw9cyn5YblWWSRAO2ybbLjusjD+E10KO0MoPRlOCP6UnifSRrukL9kl+zajayC5066GR9nuFztPHODkqw7qzDvWuBxHsp2l6M9XAVPaUuTqhfCOtjXtI+0S2wtL6CVre/tD963uU4dD6jJBB7qwNZmqwWln47VdRjVtG8V2B0a8OOROu8wZP+0jypz/EEHcVR/tK4uZ5PGWkaa0Wp2uy08XaHGMzcKNsqf32QfMpH+sjOByAB015Bpnijw4YhN9osL+EPHNC+1scMkiN/CwIBB6ggV2yi8JWU18LPRXvwa6mb4Bu7qGzl8L6uT/a+hhLaZiMC5hAxFcLnqrqBk9nDCumrh4LWXVtYs/DHie6ns/FVvbyvo3iHT1Cvc26Fd/mLghSCUDxvlGOCvPA1Gl+IelhY7zwvZ+Iox/y96VeJAz+7QzYCn12uwor4GUnz0dUwhUW0jpP1rJ8Va5D4f0k3rRNdXLusNnaR8yXU7fciQdyT37DLdAaorf+PL5/JsfAR07OQbjVdThEae+yEuzAeny/WsWC6j0/WZns75fHXjmJfLXYBFYaQGGCRjKxDHUZaVxx06RSwEr3q6Icqi+ySGykS/8ACvgS4mt7m603dr+uPHnb5pdzHtz2ad3Ye0Qz1ruhXB6q/nPb23xDWPTtThxFp3i7SkMKB2PCt1MPOAUctG/r2q3fTfEJIj4abSVbVrlhFBr1qg+xCI/fuGQnMcijpEchmxgkZx0YuhPESUqeqJpyUPiI72+tNW1y717UC3/CMeDnedyo3fa9QReijuIs4x3kYD+Cq99YX0fw58X69rY2azrOn3NxdJkkWyCBhDAPaNDg44Llz3qh4juYIdHlt9FTzfC/gxDLI0gLDU9RjOSG28uI2y7H+KUjqVIq34q8U22taD410+zSY2tp4dkm3zWssMhd1nUjEiqSMIvIHUnmprv2ajRp7Lf1FCzvJnS+Pdy/CXSwoH+v0kY7Y+0wVuv99vrXO/FC4hs/g/p9zPMsUEFxpUksjHARBcwFmJ7AAEmmw+PvA07ExeMNCfJ/5/ox/M0ZnGTnGy6BRejMrRm1TxnYT293P/wjmi2N1JY/2NpbeVOvlHaY55RgqpGGCRBQVI+Yg11ukabp+kadFp+l2UFlaRDEcMCBVX1wB3J/OuUTVbFdU0zx1YJPb6V4g22GrxMuBaXqHZG8g7NuDQMfXy+2DVz4oDxN/wAIrfHw3Jp6MLWTzvtCymXOOPK2EfN1655xisseqjq8sno9iqXKo+Y/X7geF/FNj4uVEFjPs07WmA+7Cz/uZ+OP3cjYPokjf3atfEG1/wCEf8QWXjazQm3k8vT9aRQPmgZsRT/WJ35/2Hb0FWbS0vb7RJrHxNHpty9wrwzx2iOsMkbDG3DknkEjrUXgGSHUNB1PwHrw+0z6Whs5lmYsbuykDLDKT33ICjf7SP0rpwVRVYOjJkVFZqSNk9TSjpXN+CZLuxF54T1aSWbUNGZY455M5u7Vs+RMT3Yqu1v9pDXR9q1yzEyw9Z0J7GGLp88OeO6HGqBC2V8uGRIbp8bEhYu0xBJYsOACF7jr37VeBOaZcxiaB4WLBXUqSrFTgg9CORX1FrnmEnFFVrOdnZ4ZQscsTcoJN52EkIx7jcFPX0I5xmrVNMBKKWigBuOetLxS0UMQ1hnNc5rGg3iao/iHwzejTdb8rZIHUtbXyj7q3CDk45w64Zc9xwekNNNePisrTl7Wg+WX5nZSxTiuWSujhNMU6hqWoX3hKFdB8WoBLq/h2+fFteHPMyleMtjAnTIPAcZ6aD3On+NtC1DQ5objS9Uh2me0uQFuLKdTuilwPvAMqlZF+VtvB61q+I9Bsdcii89p7a7tyTaXtrJ5dzbMepjftnjIOQcYINcxq7x5htviEz2V7BiLS/GOnx+TgscBJcZ8picZVgYXz26Dy6lH2krTXLNfidsJq14u6OisdnxK+G0tlqQFlqiOYLvyuTZahAwIdO/DhXU91I7GsLRte8ReLVTQtIt2sNQtSbfxBqTQkRWMykrJHAG4klY/MvVVUhmzkA6ngLSPF+m+ONTutYgsWs7qyjE19ZyYivpkOI5RCcmN/LJV+SDtTaTzj0dkRQSoAJOT7mu10I1bOotUSpuOxk+FfDel+G9JTTdJhMcQYyPI7F5JpG5aSRzy7seSTWN408W3EF+vhnw1FBd+IpUEjCbJgsYj/wAtptv/AI6mQzH0AJFXxT4r1C+1Gfw14Lkia/jOzUNSdQ8GmAjOMf8ALSYj7qdB1bA4Mnh3Q7DQ7J7ezRjJK3mXVxKd011JjBlkY8sxx9OwwBWGKxsaHuw3Kp0+bU5sWt54Bvj4p/tO+1ayuD/xUr3T73K4O26jUcL5eQpRRjy+gyvO78QbSfTJ4vHOhwtdvbQhNTtossbuz67kUfelj5ZfVd69xW2IvPPkrGHDZBUjqD1z7VheDppfCWvjwTqExl0u4BfQbiRslcfM9mSeSUGWT1TjqhrHCVXWhKFTW5VWPLK6H3wi1bTrXUtMuRcQPGJIWjfckiEZDKfpWIVD/MMAgfMo/n/npVuaBPAniYWHliHwzq8v+gybjssbxjzb+iRyfeTsGLLxuWpNf+zLe5tziUZ8zHQH1+taYWU6NT2MlddBVEpLmRm1d0W4uIbsJCnmK5AZM8EevtVZU81lEQAYkfKTgf8A6v5Vb8VLqGh+D7650VTJqKqpaVYvMeOPeokkVP4yiFmC9yB9K2xlSEY8jV7k0078x0V3BDd20ttcwxzwzIUljlUMrqRggg9Qa5jT9Qk+HRjtr6a4ufB5OyK6kYyS6QSeFc9Wt+QAxyY+Afl5EOnalfeHpLP+1NYfX/DWpiM6dr7IgaN3wFiuNgC4YkbJAAP4WwcE9g6KyskihlYbWVlzkdwR3+lePGVXBT12/C3kb2jUVzF8SeHbywvbjxZ4Nt0lu7jbJqGmiQLDqSgcyIeiXG3GH+6wwG7FbnhvWLDxDpsd9pcpdC5jkjkQpJBIPvRyIeUdTwQfbtzWDDezfDdmnklkm8FtjdGcu+kMehTnLW5PG0ZKE/L8vC7ninw/qEWojxX4OMMGs7Qbm1k4ttUTH3ZD/DIB92TqOhyvFehOhTxiVSOhkpOm7M3rmxeNAyuJMfeA6rXIfEDwVoHjjRf7M161LhGEltcxHZPayDo8T9UYcfXHINavhfxHb6xDNcWTyR3EEnlXlpcJsmt5QMlJF7HuD0I5BI5rdeOG8BeDCS4+ZD3rz5QTm/Z+7JdP8jVS097bufPurarq3hO9svD3xWu55dMSUf2B43tB5c1tL0C3J5CORgFiCjjIYEZI7iWT+2NZsrTXbmDR/Fsan+wvEFoP9G1WLGRGecNkYLQk/wC1Ge47PVtNs9RsLjS9Usobq0nUpNbzxhkYehU8H/GvGdf8J+Ivh7HOujWlx4t+H0j+bcaE8hN3pIBLCWzcnJVeCFzuGOPWuihiFflkrd10f/BFOL3PT/DmvXF1fy6Hr1kumeILaMPLbhsx3CdPOgb+OMn/AIEp4Ydzvj2ryXRvFXhnxD4XibXNdl1fQoXP9keKreNlvdNl+75VztG6OUdN+3Y44Yf3u+8CXup6j4TsLzV4mS7kDgs0ZjMyB2CS7DypdQr7T03YrmxmGjStOD0f4DpyvoyvqGhX+n6pca/4RuobHU5wDdWkwP2O/YdDKq8rJjgSLzjghgK6Xwb4v0/xAstmIJtP1e1A+2abdYE8Of4uOHQ9nXKn65FJWR4i0C01oRTGa4sdRtwfsmo2rhLi3J67SeCD3VgVPcVrhMdKmuWewqlG+qOh8XeFtL8T2MdvqUTLNA3mWt3CdlxaydpInHKn9CODkcVweq3F7oF8mneODA1nK4jsdfgTy43JPEdyvSKQ/wB77jZ42nitnQ/GV9pNxBovjpre2uZJRFZ6rEhWzvSfuqc58mX/AGGOD/CTnFdxdWtre2c1veW8VxBOhjmilUMjqRgqQeCCO1eu4wrx5ov0Zgm4OzPM7+xms2yw3xk8SL0I7VDDNLGHCSMoYbWAPUVevPDuueEXM3h2GXWvDrf63R3bM9mPW2Y/eQD/AJZNyP4T/DUdj/Zev6eNS8O3cc8O4o6cqyODhkZWG5GHdWAIrL2ri/Z11p36D5U9YleOazsbO61jUn8uwsYjNO+M8AdABySfTvkCtvwLaz6XpWoeNvFRFnfX8QnnSRgF0+1QExwg9sKS7+rs3YCsjSLNfFXimKxhY/8ACPeH5w946n5b6/XlYvdYjh2/2yo/hYVb8ZSr4t8VDwzFIj6LpTLNrQDcXE5w0VqfVRkSOP8AcHcij2iSdee3Qdm7RiYt5q3iHUtFlv8Axd4attX8K6mTJLpUMBa8sIc5jkIz+9O0B2VcOrH5d2MCWz8NXXiHTrKz03xZBrHgK4xJcSyys9+Y1O4W3mDhoycBi4EgUMpznI6Hxbra6DpX2iO2N5fTyrb2Fmpw1zcPnZGD2BIJJ6BQSTxXOWkHiDw4IPCfhW40+TXnZtX8Sand2xaCSaTP7vapG1pCMDB+SNM4PGeehX9rBzqpJLZjnHl0iXfBl4fF2pS+OmkVrCZHtNEhU5WK1DcyEdpJGXJHZFQYzmq13fW2oavf+KdU3Dw34Skb7NHj/j91ADDMAeG2FhGnrIT/AHRVaGyXXNSng0Ga48AeMJonnvrMxCa3u0J2POuMJIQSCJF2uCRvXnFPuodNXx1o3gOXNppGg2kd1Y21zkNqt1ziQE8SeVyxwSTI+SPlqnT5JyxEnddAvdKCJ9NtfH+n2r68NQXUdTvyJtR0K7k/0VFP/LG2f/lm6rhcnKuRkgZzVfQVMVjcap8PDPNbQS/8TPwneHZNZP1dIMn9y+eQhzG38JUHJqXXiGeDwv44mkv3luLHW5YbdBc7JEiHkYVcHIA3N09T61z2jTanqXiO2k/tCyhv7nWNUsLTULOVmv7fyJpnUTgnbLb4XaY2HAKYOTxhTruaaraotxtrE62a8uIHtvGniTSJ/wC0Xka38LeHnI84O4/1koyVWUjJLdIo885JzZlU+DNGuvEepRyazr+pXNvFdyo4TfJJIIo4oy33IUL8A+7HLE1Bqk7axq2nWev3EfhfxvbBotJ1aJd9nfggF41DdVYhd0LEPxlScZpmv7/EdnF4N8U2v9ias91DcCN1MlvfJBMkjeRJwGDBfuHDrnJBHNaYmHuRVNe55fqKD95uW50vhDxCNbt7qdLWaxurG8ksrmF3VzHKmMgMuQykMMH3wcUvirxJK11FoPh+yivvE86bhE7Yhto+nn3BHKoOgUfMx4HcjH+0SNPJ4P8Ah/Z2cD20hS+vBGPsml7hvOVH+smOchB/eBcgcGhpSx31vJovgK6uLbS5JCdZ8UE77i/lX5WSGQ8u/GDLjYoG1Ofu5Yemoxc56Q7BOV9FuTWn2jS9bvNI8OXH9s+Jbll/tzxBdIvl2KdRDGo43AZKQjIXO5yc89H4c0Gw8P2TwWIkkeeQzXV1O2+a6lPWSVv4m/QAAAADFT6NpWn6NpyadplpHa2yEsEXJJYnLMxPLMTyWPJPWrytjg8g9a5cRinW91aI1hDl9ROc+9c3c+G5dP1GfWfCN+uh6jNl7iEx77K8f+9NEMfN/toVb1J6V0rDB9u1c9rPiC4/tF9B8NWI1fXV2+ZEH2Q2at0e4f8AgHcKMu3YdxnhlVU7UtxzUbe8czdWPhnVbDWfEWseEJ4NXsLxLPUtJtrwpZ6pdOI/KLhSElUmVCGdcjJ3A4q5oi3Wmxa94dsfDfhvwn4lvdIlubG80aPdDKsfy4bKId6M69QRhsjoRUMdx4Y06W68G6lfan4g1XxBqkUWrahZLsis7tkHkhSDtjK+Wu1V3MAoZs9asafPp/h3xFqHkx+KfHWrW+LC/u3hiH2GEhXaNMCNXY7kYqgZ24z0Ar6Btq0m15nGzf8AB0djD4N0ldLtxbWZsY5Iox1UMgbk9zkkk9ySa8/8B6/4ovW+HK6kqx21/BdNJcLfGV7wrAWUyKUGMHnq2DXQeH5LjS9Oj1DwjeT+LfCW7yjaKd19pm3gou7DSIoGPLYeYvYt0ro/D9xoGraXZ6hon2O4s4ty2zxRgeSTwygYyjdQVOCOhFeLVpyo351dPqdMZKRZ1rStN1rTn0/VLKK7tZMExyL0I6MD1Vh2IwQRXNarZ6vp+kSabrFhJ408JbR56yjfqVoAchwf+W4XggjbKMZG812SgswA5JPHvV2622tstuvMjfNIaMHVlSTk3otwqJPTqefabdahpWk22raDfz+NfCrLzIr+bqNoAefQzqOhUgSrj+I1q/AC+tNS8G6g9nOLi1Ou6iY3AIyrXDPjBwQfn6HpyO1R6p4bePUZNa8LX/8AYWsud8rpGGt71sYxcRfx8fxDDjse1bvwz1ldc0m5un0qHTbuG/ntbyOEhopJ422vIjAAsrEdSAex6V6mDlSqSc4qz6oxqKUdGc58J5PM+HGh/wDTK28j8I3aMfoornL0Z/ak0w+ngyf/ANLFH9K3vg/j/hX9mVyUNxdlD6r9qlwfyrCvP+TotO/7Euf/ANLFrytqs/mbv4UeljqK88c7fD9ruX7/AMRG5+ly/P6Yr0PuK4kS+FYPAOpnxfffYLF/FN3HBeB2ja2uDcv5ciuv3GB6N0HfjNa5dHmcl5E1nodsa8+16GSST4qaaFL+foFtqEKZwPMWKZOPxhSta01bUvDc8Gk+MLlJoZmSPT9eVAsF6W+6kmOIpug7I+QVOflGpBbwSfEX7JOuE1PQJ4ZAf4hHKnH5TGqwlGVHEcsluKclOF0y7pN4uo6TZagvS6t45hj0ZQ39aydRWS1+KHg7UQwEUy3unSc/34llT9YDVv4Yy2cfw90GGSBnkgsYrdjn+KMeWf1Q1U+KM0aaLpmpW0CxHTNbsbtmz0j85Ufp/sSNSoU4UqylzLcJNyhsV/hk0qeG59On/wBZpmqXtj/wGOd9n/jhWuorn9f0jVNB8RX+ueGVk1W3upVm1XRFdfMVioUXEBP3Wwg3IeHxkENnOjoGsabr2nJqGk3QuISzIflKujqcMjofmVgQcggEelY4zDypVHJ7M0p1E0kc7pfh+w15vHnhXWpZ4rB9WttSR4ZvKdFeKJyVfqo3wvyOcE9+ak8WeFfEGpa7o0nhi68Kv4e0aFfsWlTmREW4HAkJjyDsGAi4wpyeTjEz6c1z8SdQspFBtNd8LyW7Anhnilxj/vm4rn/hp4K8G3/gHQr+48J6Ql61jGtw6Wqxv5qDY+SuDncpr0frMadCMmr30MORuTR1KRfEuJSbjw54ZuMf8++rzIT9N8NRzan42gIEnw4vJ1H3jbavav8Ao5Q05fBnh1ABDZz24HQQXs8f/oLill8KWhUi31jxPZ54/ca5c8fgzkfpXH7XByd3FmqVS+6K/h+DWvEHj/SdQ1Lwxq2iWmi29zKn21oSs1xKEjXb5btnahl64+8KqeONds9N+LMdzrlvqsNlp2kiOyuI9PmmgeWdyZiWjUgFVijHOOGatrwDbX+leN9R0qfX9Y1S1bTYLmJdQuBKY3MsqttIUHGAvUmq11f+MLzxr4ktdN8RW9ja6fNAkFvPpqzIwe3RyxYMrfeJ7+3Feh+6WHtqosxvJz8xtn478F3Kqy+KNLj3Z2rcXAgY4OOkm01j3mrWX9reO/E9he291HpnhOONZIZVkUOTcyYBUkfwpWtJJ8RJEMWpR+B9btyPmSW1nty35mQfpVDTdZ0W18G+MPt3w/02yjsrtNPvtO00xvHqDukW0AlYwc+eq4b86xwlKhGpenK5VSUmrNHS+GrQ6f4Z0qzVSogsoIxkf3UFct4b+GulaPe+G761g0+HUNJmnkurmCyWN7zzUdeWHPG8HnOcUlvb+GY0Ak8BeNNGYcYs7uQqv08ic/yrP1SfwppxMzfEb4geH/QX1rNJGv4z27f+hVhHCSbfLUVmV7S+6Om8GyfZ/gLeXw+XzLPUbzj/AG5JpB/Or3g+1+weEdGsQMfZ9Pt4sem2NR/So9SttP0r4E3lrpV39ssI9CdLa5GP3yNGdr8YHO7PAxzWtCvlwRx9AqKuPTitMz92MIiodSrqi/Kje5FUa0NUP7hB/tf0qPR7UXV3iTiJBub/AArw1TdSpyo8XHw5sU0utitFHNKdkSPIT1CgmtGHSfLj87UJltk/u9SabcatKMpZolvEOmAMn3qhLNLM++WRnb1JzWrdCk9fea+45k6UN9fyNE31jakfYbXfIv8Ay0l/z/hUL6tfNMsnnEYIO1eB+XeqJpKmWLqP4XZeRDrz6aehsXdrHqMRvLI/vessXfPrWdbTtA5GDtP3lpLS4mtZllhfaw/IitG7hh1G3N5artnAzNH6n1q3GOIXPFWkt1380bKfM1OGkvzMHxDY6jDfReKvC5RtXt4vLktZG2xajCDnyXPZx83lv/CWOcqxFY1pc2uj2LeMPDPmS+E7qd5NY00jEukTZ/eyIg5ADbvNi5wcuvcHp7O4MMgznaTyP61j+KoX8M3M3jjSJRAIlD61aAZi1C3GAWI7TIvKv3A2nIPHXgsVGcVSq7Hs4euq8eeOj6mZa6zqC6RL4stYVGu+KJV03w1DLFzb2nLCdx1AIDzt7eWvWtKy+Hmh2FpDb6Xe65pTIg8yWx1OaHzmx8zuobYWPUnHUmr3jseFbjxNYxajoOt3+o2lkZIJtLaRPIhkbaR8kiH5jGOx4UVkvB4YJO23+Jtmcf8ALOXUGx/48wr0cRTekac+VI1g+6uXD4F0ubP9qat4j1iIjaYb7WJniYejIpAb6HitS4uPDnhDRkSebTND06IYjQlIU+iqMZPsOa5xLPwiuiajrsvizx79i0ydYLyGe9uYpFdgm1NhVZDnzExjru60W0MUOqpceFvhmRfIp26x4iuMGL6ZaSY9Ony/WueeFk3erU0LU1f3Ylt73XfFttLDo+mJpegSRkXOr6zBgSwkHd5Nu3J4/il2r3wwqnoE8lzoFr4N+H19qC+HrKM28/iK5lMksi8gpaMeHbt5mNiDAUN0FLxW9vY6lo5+JWvf2pBq9w8DRPILXTLVkiaQHyf+WmdoA81m5P4V1fgXxFZ+J9GOpWEcSWkV5PaRGOQPG6wyGMMpAAwdoIAHTFKWIVGny0Fp3BQcpe8Vkt/DE3hGw8PW9yiaZfxmztBExzLtVi2GI5bCOST3BNVvifZQp4O8X6wN5uZtAngcE/LtRJXGB2OZG/SsLw74J1TTp/B95Je6rM9jezy3ltPeB4IFeKcAon1dRxnG4+9dL8ViV+F/ikr1/se6/wDRTVxac8bO9zTo9DX8ZazfeH/hzY3mlwWU13I1jaQpdhjFmaSOPLbecDdn8KxpJ/iPyraP4AuPqbhB/wCgNVv4pED4caMCDzqmjjj/AK+oa3mPzH616mOxVSjJKJjShGS1OOvdO02z8TXmi6oAdB8aK0E0RH+r1AJwynovmIn/AH3GCOWq/wCDtQvl0+70vxBMq6nosptbqd2CieMDMVx6AOmCfRg47VkeMtTtfFNxqPw+0azk1DV/I8yVxL9mSwYENHKZCCSQ4RhsVjkc4rS8f6HoNjolv408ZaHHrutabaQQ3C2zFIZ33jBMbMEYK7MRvDFQxwD0qKdB4igo1FZoHJRndESeJdR8Ru1r4E0+PUEBKyate7o7CMjrtI+ac/7nHqwrKXW/D/hfxFfa099rHjLXYIBDqdxZoBaadbBgzjAIjUL97Zl5Titi80TXPEzt/wAJhfxwabnEeiaXI6QFewnl4eX/AHQET1DV0NpZ2lpZR2NrawQWkaeWkEcYVFXGNoA4xisVXo4b3aau+5XJKfxGX8ToXtYbDx9pLG4/syM/bUhO4XWnyEGQjH3mTAlX6MP4q14Jo7iCOeGRJYpFDxuhyGUjII9j1rJ+GLSaNdah4GuP3ltYoLrSnPObKRmxEfQxsCg9V2ehxQ8LiTw/r+oeB7iRpIrWM32lSHkmydyPLPoYnyg9V2Y742xkVJRxMN0TTtdwlsdUBS0maUV9Rh6iqUozXU8acXCTiyrfCSMfaofMYxAs0UarumG0/Lk9OTnqOQO1WVYHocilb7pPTAzWas0On38VqzQx290zLaxJEQRKA8kmT0wRz0HIbk5FabMRpUUUVQBRRRQAUUVW1W+tdM0251G8k8u2tYmmlfaW2qo5OByaG7C62JLqaG3hknuJ44YY1LySSMFVFHUknoK5fT7K7+JCO8rT2Pg18bU2mOfV1zznPKW5444Z+fur1n0LQ7zxpPZa94ot1g0UBLnTdGLB97HBWa5Kkq5HVYxlVzkljjb6QV2fMuffNediHGpo0dtCm4akdtHDaW0VrDEscUSBESNcKqgYAAHQAVxsHxI8PzeJxoym5+ytP9jj1Yxf6FJdg4Nssmfv++NpOVB3DFYd5q0/xJE8Gm3E1h4Uinkt7yeNik+psh2vEuPmiizkMThm6DA5OjeaX4estPTQJNHto9N1NvsslvGmIs+VwCB0yqYyOhAPvXm4rFvDyUeXc6oQU9blXWdHuvA13c6xoVpJc+HLmd7nVLBMmSzc/M9xAo+8pIJePr1K9wem0uWHVbeC50+aO4t5kEsUqHKspGQ2fpXO+G9cvPCmraf4S1y6lv7O+lMGjahId825QT5E/csB92QDBA+Y55ZPEdhP4BOo+JtDVm0CTfc6xpakDyW+89zb5IAPUvHkBuow2d2FXDU8Qvaw/AuM5R0Z2Us0dohgtvmc/ekPr7Vz3ifRbXX9JexuZJYJAyzW91EcS20yHKSoezKefzHQkVdsbqC+soL21k8y3uI1lifaRuVgCDg8jg1NXkTrzcrrS34G8YJGT4euh4y8Oan4W8YWkH9p2wFvqMCDCSqcGO4iByQrY3A9VZWHVa5izTUrfUbvw9rBMuq2C+bHcBcDUbUnC3A7eYD8sijo3PRhW74q0u8+1WviXQyketaYG2hjtS8gPMlvIf7rYyD/AAsAemQbWp29n8RvBOk+JNAumsr4KL3SLqVDmGQjBSRe6MMo45BGSOimvbw9f29PmXxI5pLldnsYALK3y8EVZ+2XBmW6WZvMjAAyen/1qn8Jy2mt251KS2NvcQzSW17aZ3LDcxttkUN0YAjII4Ix34Eut2H2Z/tUOApPzD0J9PrQsXSnV9nJahyOKuYMn2fw7Z6hdR2a33g/UC7a7pLrvFmH/wBZcQr1KHJMkYz3ZcHINyyvv+EQmsdP1HVGv/DN+qjRtZlkDhMjIt55M4OR9yQ/eAwTu5a7o0U0l4Jbd9gT/We3+IrL8HtpEE3jSNIYT4FsjILy0uYt8aXa/PcCGPnEWDkqRy/K8Zyp04zk6EtfPsVzOPvojuNStdQtl8aeIreUeHLK4U+H9O8vM+q3XSOcqeuT/qlP/XQ44xfi1jx5oajxJrUcWqWk7eZqOk2keZNMj6A27DmbaMF1PLEEpj7puaBp+o65fQ+ONbVIkeELo+no2VsbdwDvbHDTOMZI4VcKO5bohwa5K+J+rSVOmtF+JUKfOrsytf0SHxAtv4x8GalZx6u1v+4ux89tfwnkRTbeWXPKsPmQ8jjKlvhfxAurRyxTWsumatZMEvdPmYebbv2II4dD1Vxww98gZd3aXng7ULvxJ4ctxPp8wafV9IDhFkIGTcQZ4SXj5lJCv7NzWtq+l6Z480PSvF3h2/ay1EQifS9TEZBKN/yylQ43xN0ZT9RggGuiUIYyHPDSSFd03Z7HRpLDdDy7grHIvCuBj8DVaeCSCTDDHoexrnfCviA6rdahpN9afYta0xkjvrYPvj+Zco8b/wASMASM4YfxAV09td4TyZx5kXuORXnStN+zq6S/M0SaV47HkHjzwLpGn+NdI8S6Nquo+F31nUo9P1xtOl8mK8ikVyGcYwshcIokGCN/rg11WoeHtG8GeJvDy+HfPsm1S6ktrmxN07xzoIXkM2x2PzqyL8w6hsHORXW65pNrd6fLbXlvDeWFwpjkimQMrKf4WU9RXnviL4P+BdZ0uS0OmzWd0GWS31GC5kN1auPutHI7EqBz8vT2rdV1Sg6dZa99Nibcz5onf0teOWPjzXvhrrOm+FPildJqdvqEnl6V4htU5mGeEuIh8wf/AGlBB+vNex1wVKTp7vR7eZtGSZBqFna6hYz2N9bRXNrOhjmhlXcrqRyCKwLe81zwNGgjF74h8MpnfEf3t9p6eqnrPEB/CcyAdC/Sumoq6OIqUX7v3EygpGzpOrafrOmW+paXdR3dncIHiljOVYf0PseRXNeKfBP27UZde8Oak2ga7JGUkuI4Vkhuhj5fPiPEm3+FgQw9ccVjah4dvLHWJPEHg66j07VJnDXdrID9j1H2lUfdfHSVfmHcMBiui8DeMrPxOmoW6201jqemTiHULOXDmFyMjDr8rgjkEHPqB0r3qGIp4mPL17HLKLgzM1maD4f+CLHQ9CWKTVLpxZaUs4z9ounyzSyY5P8AHK59AfWl8L6Lb+H9Gi0+GWSdtzSXFzL/AKy4mc7nlc+rNk+wwOmK6XxR4f0jxDpTafq9r58JYOjBiskLjkPG4+ZHHZgQRXn+p+GPHE0I8JTalHfaReOI5da8wRXkVr/y0idQMNKw+USLgYJJAIGccdh6lXlUXoVCaiU49dH+k/EG4ge6tLd203wtYLw19cSHYZgD0LtlFPQRh26Nmt7w3p//AAj2h3V5rF6k19O732rXfRWlK/OV9EVVCqOyqO5qhoUkfiPxG2s26rFoOi+bpmjWoXAMiHy5pyO2NpiUHooY/wAVO123/wCEo8VReFpvk0iwjj1LWif+W6bm8m3AHJBZCzf7K7f4jXLWj7Saw1PZblxulzvcyorzV7ey/wCEiEBi8VeLCLPRbaZCRptivz+Y4HQhcyv6sY07CrGuw6jY6Suk+MrGTxf4ZQLjUUj/AOJlYsvSVwmN5GM+ZFtcY+6eTV7wZNJ4jvrjx5d7gmpxLFpUDHPkWQOQSOzyN87eg2L/AA1q+LNaTQNCl1No/OkDxwW8X/PWaRwkSE9gWYAnsOadTFyhUVOktFp6goXjzM5G30mHSdniC10zTvHGhXSDOq29pDJqUan+KXaB9oXGMlcOMcq1dZ4fh8M3TnX9Bt9KkkuVKve20KeY4zkqzAZHPJB/i965+Cz13w2tr4P8NX2np4iuN+t67qVxbl4neRiNqoCCQ7jaMHKpH6kZql9M1jxsdNeKXwd4/aATC4sj51rqKDu6jiRM9RIEcDo3etq2Fp1JOMHaXYmMmt1odtrGmadrWlzabqtnDeWUwxJDKuVPv6gjqCOR1Fcb4b8vxAmq6DrMy674G02LdFrl9J5csFzGxyiTDHmCMDPnjaVIwWY5NXtY0nxFfaZKfHNzY6T4esYGl1I6ZLI7aiAMkZwHiix95Rlm6AgcllhZy+ME0+/1W1hsfC9ukcukaGgBDgf6uW4x8pwMbYh8q5yckDGeHi8JBzqv5FTaqO0SpdSeBvEng228JeCfHumaBZxuDLbkFZLtCcsjbmjkKuSdzKctnryc69nb/EDS7NY10LwzrNnDGEiXSr1rZgo6BUlUoBjtvFdDd2ttdxeTeWsFzH3SaMOv5HiubPw/8Irdm8sdLOlXJOfN0y4ktCD64jYA/iKiWOo1lapApU5R2YjeMPsMZbxB4X8S6Lg4JksDcx/g9uZB+eKv6T4u8LaqhbT/ABDpk+PvL9oVHX6q2Cv4gVi68db8G6De60vxE1YWdsmTFqdnFfLk8KMqEkJJIHLY9TVhteuLLwAuu/FrQ9DlnlmSO0tLS289nL48tG3lkV2JH8W0f3u9OODoVlzU20iXUlHRiDVtQ8Tx3Mmk3S6N4VgR/tevzEI0qgcm1DcAD/ns3y/3Q3UVNCt21PSzpPg2O58O+E2G59TG4X+qM3LSRs/zIDzmVwXb+HAAas74ieMvBup21ppPxA0XxJ4djgmSe3lhuEZI5B91sQSNux2DIRx0rb8J2moarZfafCPxIl1m3/u6vpYc9D0dRE3X1zXV7Fxp8uHtfuTze9eYq6Rplt428EeG9OtUtbWxe71Pyoxx+7i8sFj3Ja43EnkkEk1L8MplvtAu9aCbW1bVby8JB+8pmZIz9NiJU+laD4xh1jU/EepLo0mpxaI9jpsdjLJseQuzlm8wDZlliHVuh5rkfD3xD8N+EtH0vwz4mtr/AEC5s7WK3PnxLMjsqgMwMDP1OTyBXNiKVSOHUN2VGUec7DVfDsg1Z/EPhy6TSNeK7ZJfL3QXgA4S4jz849GBDL2PasSyEuq61dS6b5Phfx4sIa90yZ91lqqjjzhjBccECVcOvAcEAA9lpN9a6tai606bz4T0baV/RsGqviTQtN17Txa6hE37pxLb3EbFJraUdJI3HKsPbr0ORxXLRxTpL2dVXiaSp31iO8F+I7LVXu4rq2m07VrEgXWmXPEsLHow7Oh/hdcqfY5A05HaSRnbGWOTXB3sc2pappfhnxhdNa+IyJH8PeI9PXa8pQfOrx9FbafnQ5jcdNpwBr+Hteujr8vhLxBDHFr9tbLcFrfmC7iJx5sfUpz1RuR2LDmtcTQ/dJ0tYEQd3725sazqNvo+kXurXmRb2UD3EhHXaiknHvxis/TWuvCHwTk1COHZqY0+W+aJurXk5Mm0+/myY/SqfjOP+2Nc8PeEQD5Wo3Ru7xs4H2a1KyMnvvcxL/ulqufEa4bU/FnhvwnGzLH5p1m9xwGit2Hlp75meM/RD61tgUqVCVUVR80lEseFdL/sTwzpejlgzWdpFC5H8Tqo3H8WyfxrhdR+X9qTRz/f8HXKj8LtD/WvTa8z1393+0z4VY/8tvDN/H+U0TVwUZc0pN9mayWiPTB94V51cKLjwzaxyRq8Y+IbqysMhlNxJkEd+teijqK89G5/DydMJ8RD+X2k/wCNb4F/H6EVVqi/d6fceFNNnsbXTjrvg6cML3R3XzJbSNuG+zg/fiHUw9R/Aei1D4a0XVYfGfhDV/DmsJ4i8Gol0qXUk2+5tUki4RnP+sj3IgBI3qRhs9a7kcc+1c3eaPqWk61J4h8HmCO7nIOpadMStvfgfxZH+rmA6OBg5w2eCNMJjVpGrr5iqU2l7ofD2YtpuqWRUg2Gt39so/2ftDuo/JxVnx/p8mr+Bdd0yH/W3OnzJF/v7CV/UCsKxuGmtb/4g+DvMn025klk1zRLkhJFnjXbK8Lk7RIAgBXJjfaCCp5PVeH9U0/xBodlq+mzNNY30QkicoVJUg9QeR3H4VhiqMqVXn6blU5pqxxOtW99qvxC8KeJNJv307UNS8Ku0U+0vCzo8b+XNHn50ImPHDDGQRVm0W61jWrq408QeG/HsUQN5p0r7rDV4wMLKMcuvGBIPnTgMCMAt0K8STwn4AvGyGtNVudGbjqQs8QP0LQr+ddT4k0HT/EFitvfJIskT+ba3MLlJ7WUdJI3HKsPyPQgjiu7E4pU5qNRXi0ZxheN1ujm7TxZa3PjPwu81vPp2px38unX+n3OBNbmWB2UnHDoWiTa65U/XitL4f8Am26+IdKkBH2DX7yOMEYxHIwnXHtiYVnqlnq3irw/oPj20in8QWE327RNZtBsF15JBZWUcxtt+8pyh6qQcAbC3VvZ/FLXNHZts99aW2pRKFOGADQvz0GPLj69c/lNelH6r+7d1f7ghJ8+pvVxHjO+8RwfEXw3aeH1tJvO0+/eaC8uZIoW2tb7WOxWyw3HHHGT+Pb0Kq/6xlHy8Z789hXjwkk7tXOhq5wHwp1K7juvBF5qkzSz6xotzayyO5ZnnjdZQMnk/KJeTjpW/eoul/F+7DBwmv6VFNFx8vm2rFHXPrsljP8AwE0nj6xup/Dv2zSgF1DSZ49RslyFDPEcmPPQB0Lof9+rvjGAeKfBOl+KdER2vbIRazpqswQyAplomJ4AeNmQ54BIPavboNYjDOC6HPK8JpmoOo+tebTz+f4OkljxnVfiAkbf7QhuVU/pb/pXe+HdUtNd0aw1iwZzaX0KTRb12ttYZAI9e34Vw/he2afwX8PVmwXuNevNSb3yt5IP/QxXJglyKbe6RpU3SR6IetZfi+c2/hDW59+1Y9OuW6+kTH+lalcv8WLj7N8MvEkvIzp8kfH+0Nv/ALNXBT1lFPuay2ZY8Rq2j/AC3tFZkePS7K0BBwdzeVGP1auidQCQn8J6egrH+NqhfAdpZr8om1jS4eOw+2Qn/wBlrXJO/PevUzV+9FGFHZmfqjgukfoCan08+To19Nn72Ix7f5zVO8/ezPIMYzj6en4VdkxH4ci9ZJifyrycO2pyl2TPCqVOavOfYyqKKK5TgCiiigAqxYXMlpcrMh6dR6jvVelA5qoScZJx3Ki3Fpo0dZs9kwnto2aGdd42jOPasX4gR+f4HudPkbY+omGxUHglppUjx+TfpXS6jcXFjZ2UEUpVwhLDAI6cdfxrn/Fr3Gq+I/A2nyFCp1g3cnGMiG3lYf8AjxWvXhRpPELoz2cKlGc3HtsN8VTa5pnj251Cz8I6trFjJptvbxzWMkHysjysylXkVujL7c00eK2jTdfeE/F1kB1LaS0uP+/RetvxH4o1Cw8VWug6ToQ1KeWze8kZrwQBFWRUwMqckk+wwKq3njTX7IFrrwFqLADrb6hbN/6E616GIoYaU3zuzZ2xnNJWOB1m8F78M/iHqkdpqEVtNrVrNH9ospYnaNFswzBGUNgbG5x2NdbbePvBN0xEPivR856SXSxn8nxVS8+Neg2J/wCJt4e8QWHOMstvIP8AxyYmpLb43/C6+Plz6xJG/wDcnsJm/wDQVYUVcLTqqMebYIzlF7Euof8ACOa5rGjaj/bmnytpU8k0SR3ETrIXiaMhuTwAxI9xV3wpo9nodjPaWdz5yT3lxeEkr8pmkMhUY7AsQKk07Vfhn4ibbb2uk3xcZ/eaWef++kqef4YfDjUMTN4P0fJ/iig8o/8AjuKx/s3Tl5tC/beRe2tjO04rl/ix/wAkv8U+v9kXOP8Av21asfwp8FwNvs7HUbRvW21e7jx9AJcVW1v4U6dqmnz6fJ4s8YR2dxGYpoP7VMiOh4KnzFY4I461McrlGad9A9smrWLXxD0fVtY8DWFro1tFc3sF3YXYhkm8oOsM0cjANg4OF4rOn1PxtFyfhreyf9cNXtG/9CK1P8bYivgrT7KOe4ijm1rTraQwzNE7Rm4RWXchBGV9DUA8HabEdttqniW29PK127GPzkNb450VKPtUxUlK3us//9k="/>
          <p:cNvSpPr>
            <a:spLocks noChangeAspect="1" noChangeArrowheads="1"/>
          </p:cNvSpPr>
          <p:nvPr/>
        </p:nvSpPr>
        <p:spPr bwMode="auto">
          <a:xfrm>
            <a:off x="66992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8" name="Retângulo 27"/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 </a:t>
            </a:r>
          </a:p>
        </p:txBody>
      </p:sp>
      <p:pic>
        <p:nvPicPr>
          <p:cNvPr id="29" name="Imagem 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43"/>
          <a:stretch/>
        </p:blipFill>
        <p:spPr>
          <a:xfrm>
            <a:off x="0" y="0"/>
            <a:ext cx="12190076" cy="6858000"/>
          </a:xfrm>
          <a:prstGeom prst="rect">
            <a:avLst/>
          </a:prstGeom>
        </p:spPr>
      </p:pic>
      <p:sp>
        <p:nvSpPr>
          <p:cNvPr id="30" name="Retângulo 29"/>
          <p:cNvSpPr/>
          <p:nvPr/>
        </p:nvSpPr>
        <p:spPr>
          <a:xfrm>
            <a:off x="0" y="0"/>
            <a:ext cx="12190076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/>
          <p:cNvSpPr txBox="1"/>
          <p:nvPr/>
        </p:nvSpPr>
        <p:spPr>
          <a:xfrm>
            <a:off x="1765676" y="1869079"/>
            <a:ext cx="4132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Arial Black" panose="020B0A04020102020204" pitchFamily="34" charset="0"/>
              </a:rPr>
              <a:t>Inove sua linha: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3198136" y="2695448"/>
            <a:ext cx="41321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 o sistema ponto certo você poderá analisar os caminhos que toma e definir a melhor rota</a:t>
            </a: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09F34C41-5071-4DFF-83E5-120371BC4D54}"/>
              </a:ext>
            </a:extLst>
          </p:cNvPr>
          <p:cNvGrpSpPr/>
          <p:nvPr/>
        </p:nvGrpSpPr>
        <p:grpSpPr>
          <a:xfrm>
            <a:off x="1469432" y="210688"/>
            <a:ext cx="2384592" cy="701193"/>
            <a:chOff x="108334" y="20974"/>
            <a:chExt cx="2319013" cy="659086"/>
          </a:xfrm>
        </p:grpSpPr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id="{C1B0C56B-B552-41AA-87CF-C35DABB1E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555" y="20974"/>
              <a:ext cx="797660" cy="659086"/>
            </a:xfrm>
            <a:prstGeom prst="rect">
              <a:avLst/>
            </a:prstGeom>
          </p:spPr>
        </p:pic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24C33B3E-E22A-4A36-8DEB-146FE088B691}"/>
                </a:ext>
              </a:extLst>
            </p:cNvPr>
            <p:cNvSpPr txBox="1"/>
            <p:nvPr/>
          </p:nvSpPr>
          <p:spPr>
            <a:xfrm>
              <a:off x="108334" y="125290"/>
              <a:ext cx="17284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Ponto</a:t>
              </a:r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854DABC8-8F22-4CE1-A961-542D3BDB2A03}"/>
                </a:ext>
              </a:extLst>
            </p:cNvPr>
            <p:cNvSpPr txBox="1"/>
            <p:nvPr/>
          </p:nvSpPr>
          <p:spPr>
            <a:xfrm>
              <a:off x="698908" y="279950"/>
              <a:ext cx="17284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>
                  <a:solidFill>
                    <a:srgbClr val="5FD25F"/>
                  </a:solidFill>
                  <a:latin typeface="Arial Black" panose="020B0A04020102020204" pitchFamily="34" charset="0"/>
                </a:rPr>
                <a:t>Certo</a:t>
              </a:r>
            </a:p>
          </p:txBody>
        </p:sp>
      </p:grpSp>
      <p:pic>
        <p:nvPicPr>
          <p:cNvPr id="37" name="Imagem 36">
            <a:extLst>
              <a:ext uri="{FF2B5EF4-FFF2-40B4-BE49-F238E27FC236}">
                <a16:creationId xmlns:a16="http://schemas.microsoft.com/office/drawing/2014/main" id="{45A73455-0F72-4F26-BCCF-FAAA65BA21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364" y="403763"/>
            <a:ext cx="471991" cy="315042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B4D2AAD6-3FE9-4E06-BF5A-E11CAB2435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381" y="5705705"/>
            <a:ext cx="225798" cy="234778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4C60ED39-5D63-4AB9-9745-023A807907F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932" y="5734837"/>
            <a:ext cx="230070" cy="23007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FAD72E6C-ED79-4C5F-A5D9-BFA805BEDE1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728" y="5710071"/>
            <a:ext cx="247178" cy="247178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9371AE6D-B626-4DC1-B698-5F4CE737144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932188" y="5712599"/>
            <a:ext cx="244531" cy="24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4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Rodovia com carros&#10;&#10;Descrição gerada automaticamente">
            <a:extLst>
              <a:ext uri="{FF2B5EF4-FFF2-40B4-BE49-F238E27FC236}">
                <a16:creationId xmlns:a16="http://schemas.microsoft.com/office/drawing/2014/main" id="{B9B9FF70-5552-4BB4-8E82-A1FE70654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1157215-21AD-4432-B293-FCB29B3839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1E60A20-9B19-455C-98AE-F2324571EB74}"/>
              </a:ext>
            </a:extLst>
          </p:cNvPr>
          <p:cNvSpPr txBox="1"/>
          <p:nvPr/>
        </p:nvSpPr>
        <p:spPr>
          <a:xfrm>
            <a:off x="6528175" y="1375225"/>
            <a:ext cx="4132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  <a:latin typeface="Arial Black" panose="020B0A04020102020204" pitchFamily="34" charset="0"/>
              </a:rPr>
              <a:t>Quem somos?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E301048-9D58-43EC-9EB9-8C685B0A1F31}"/>
              </a:ext>
            </a:extLst>
          </p:cNvPr>
          <p:cNvSpPr txBox="1"/>
          <p:nvPr/>
        </p:nvSpPr>
        <p:spPr>
          <a:xfrm>
            <a:off x="5596551" y="2566272"/>
            <a:ext cx="413218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Somos um projeto com a premissa de agilizar o transporte urbano pela cidade de São Paulo.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3A28245C-EE3E-4124-9914-5D0A7C3B31B1}"/>
              </a:ext>
            </a:extLst>
          </p:cNvPr>
          <p:cNvGrpSpPr/>
          <p:nvPr/>
        </p:nvGrpSpPr>
        <p:grpSpPr>
          <a:xfrm>
            <a:off x="1469432" y="210688"/>
            <a:ext cx="2384592" cy="701193"/>
            <a:chOff x="108334" y="20974"/>
            <a:chExt cx="2319013" cy="659086"/>
          </a:xfrm>
        </p:grpSpPr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0E397379-D0C5-4595-99D7-0AC304DCE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555" y="20974"/>
              <a:ext cx="797660" cy="659086"/>
            </a:xfrm>
            <a:prstGeom prst="rect">
              <a:avLst/>
            </a:prstGeom>
          </p:spPr>
        </p:pic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29EF6EEB-4610-4387-A6BF-4D7616886B86}"/>
                </a:ext>
              </a:extLst>
            </p:cNvPr>
            <p:cNvSpPr txBox="1"/>
            <p:nvPr/>
          </p:nvSpPr>
          <p:spPr>
            <a:xfrm>
              <a:off x="108334" y="125290"/>
              <a:ext cx="17284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Ponto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D907D412-1E6E-4B12-B643-21C9ADDCC011}"/>
                </a:ext>
              </a:extLst>
            </p:cNvPr>
            <p:cNvSpPr txBox="1"/>
            <p:nvPr/>
          </p:nvSpPr>
          <p:spPr>
            <a:xfrm>
              <a:off x="698908" y="279950"/>
              <a:ext cx="17284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>
                  <a:solidFill>
                    <a:srgbClr val="5FD25F"/>
                  </a:solidFill>
                  <a:latin typeface="Arial Black" panose="020B0A04020102020204" pitchFamily="34" charset="0"/>
                </a:rPr>
                <a:t>Certo</a:t>
              </a:r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CA00DD83-E7C8-4C3F-B7BD-B5C4B24FD5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364" y="403763"/>
            <a:ext cx="471991" cy="31504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55AFB2B9-D0F7-4A36-B8E3-898DF195218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381" y="5705705"/>
            <a:ext cx="225798" cy="23477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A4A43F68-3F84-41D6-B42A-77A07B9BFAA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932" y="5734837"/>
            <a:ext cx="230070" cy="23007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3DBADBE7-B64D-4331-A91E-D33108ED75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728" y="5710071"/>
            <a:ext cx="247178" cy="24717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ADE7DC5-798B-4CF1-8D69-8233E821E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932188" y="5712599"/>
            <a:ext cx="244531" cy="244650"/>
          </a:xfrm>
          <a:prstGeom prst="rect">
            <a:avLst/>
          </a:prstGeom>
        </p:spPr>
      </p:pic>
      <p:pic>
        <p:nvPicPr>
          <p:cNvPr id="26" name="Imagem 25" descr="Uma imagem contendo placar, monitor, tela, relógio&#10;&#10;Descrição gerada automaticamente">
            <a:extLst>
              <a:ext uri="{FF2B5EF4-FFF2-40B4-BE49-F238E27FC236}">
                <a16:creationId xmlns:a16="http://schemas.microsoft.com/office/drawing/2014/main" id="{7F012AEC-9C0B-425E-BAF5-54DFC74BA6A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413746" y="5502917"/>
            <a:ext cx="471990" cy="46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6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Pessoas dentro de ônibus&#10;&#10;Descrição gerada automaticamente">
            <a:extLst>
              <a:ext uri="{FF2B5EF4-FFF2-40B4-BE49-F238E27FC236}">
                <a16:creationId xmlns:a16="http://schemas.microsoft.com/office/drawing/2014/main" id="{B00AE1ED-DD2B-4B5F-83D4-A9974F0826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2" b="13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255BD44-4C42-4895-BC0A-7B4224BA84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6907E40C-2139-4ADF-9BD9-6919E261D2F0}"/>
              </a:ext>
            </a:extLst>
          </p:cNvPr>
          <p:cNvGrpSpPr/>
          <p:nvPr/>
        </p:nvGrpSpPr>
        <p:grpSpPr>
          <a:xfrm>
            <a:off x="1469432" y="210688"/>
            <a:ext cx="2384592" cy="701193"/>
            <a:chOff x="108334" y="20974"/>
            <a:chExt cx="2319013" cy="659086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474527B7-5C92-40B2-ABAE-7E8A8FC94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555" y="20974"/>
              <a:ext cx="797660" cy="659086"/>
            </a:xfrm>
            <a:prstGeom prst="rect">
              <a:avLst/>
            </a:prstGeom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0E62050D-B527-4A9A-97B4-8DBEB64D93A8}"/>
                </a:ext>
              </a:extLst>
            </p:cNvPr>
            <p:cNvSpPr txBox="1"/>
            <p:nvPr/>
          </p:nvSpPr>
          <p:spPr>
            <a:xfrm>
              <a:off x="108334" y="125290"/>
              <a:ext cx="17284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Ponto</a:t>
              </a: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F2C8705C-0B02-4EAF-96BA-50A15E862F42}"/>
                </a:ext>
              </a:extLst>
            </p:cNvPr>
            <p:cNvSpPr txBox="1"/>
            <p:nvPr/>
          </p:nvSpPr>
          <p:spPr>
            <a:xfrm>
              <a:off x="698908" y="279950"/>
              <a:ext cx="17284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>
                  <a:solidFill>
                    <a:srgbClr val="5FD25F"/>
                  </a:solidFill>
                  <a:latin typeface="Arial Black" panose="020B0A04020102020204" pitchFamily="34" charset="0"/>
                </a:rPr>
                <a:t>Certo</a:t>
              </a:r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AC29673A-40E5-440E-8FB9-CA7A8F76F9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364" y="403763"/>
            <a:ext cx="471991" cy="31504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994288C-A1C0-4B2D-A0F0-683973F368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381" y="5705705"/>
            <a:ext cx="225798" cy="234778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C95C273-B8EA-4C14-B9BA-9B56A2777BE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932" y="5734837"/>
            <a:ext cx="230070" cy="23007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70450139-2CEA-4F4E-A3A9-43E24215AC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728" y="5710071"/>
            <a:ext cx="247178" cy="24717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11D462B-2205-4FCB-968F-E303206DAE1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932188" y="5712599"/>
            <a:ext cx="244531" cy="24465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1DB9198B-0010-415B-91E8-F9980B372DF2}"/>
              </a:ext>
            </a:extLst>
          </p:cNvPr>
          <p:cNvSpPr txBox="1"/>
          <p:nvPr/>
        </p:nvSpPr>
        <p:spPr>
          <a:xfrm>
            <a:off x="1532907" y="1505853"/>
            <a:ext cx="4132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400" dirty="0">
                <a:solidFill>
                  <a:schemeClr val="bg1"/>
                </a:solidFill>
                <a:latin typeface="Arial Black" panose="020B0A04020102020204" pitchFamily="34" charset="0"/>
              </a:rPr>
              <a:t>O que fazemos?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CF4CD3A-7312-48E6-A6F8-083C35299682}"/>
              </a:ext>
            </a:extLst>
          </p:cNvPr>
          <p:cNvSpPr txBox="1"/>
          <p:nvPr/>
        </p:nvSpPr>
        <p:spPr>
          <a:xfrm>
            <a:off x="1932188" y="2521059"/>
            <a:ext cx="84890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 meio da capitação de dados via sensores instalados nos ônibus, o programa irá poder mostrar as melhores rotas para cada de linha da frota, assim uma notificação será gerada informando sobre o movimento em cada ônibus, em diferentes horários e localizações.</a:t>
            </a:r>
          </a:p>
        </p:txBody>
      </p:sp>
      <p:pic>
        <p:nvPicPr>
          <p:cNvPr id="21" name="Imagem 20" descr="Uma imagem contendo placar, monitor, tela, relógio&#10;&#10;Descrição gerada automaticamente">
            <a:extLst>
              <a:ext uri="{FF2B5EF4-FFF2-40B4-BE49-F238E27FC236}">
                <a16:creationId xmlns:a16="http://schemas.microsoft.com/office/drawing/2014/main" id="{05F9D277-910E-4FF2-AA1D-7E31460CEB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413746" y="5502917"/>
            <a:ext cx="471990" cy="46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46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B5A312B-F72E-4893-BA82-E4E79097B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49829"/>
            <a:ext cx="12192000" cy="9144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3D9DE24-358D-4CD2-93AD-23C83F39E6F2}"/>
              </a:ext>
            </a:extLst>
          </p:cNvPr>
          <p:cNvSpPr/>
          <p:nvPr/>
        </p:nvSpPr>
        <p:spPr>
          <a:xfrm>
            <a:off x="0" y="-29375"/>
            <a:ext cx="12192000" cy="6858000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D70154D-E98A-4936-AD1E-E3058876D360}"/>
              </a:ext>
            </a:extLst>
          </p:cNvPr>
          <p:cNvGrpSpPr/>
          <p:nvPr/>
        </p:nvGrpSpPr>
        <p:grpSpPr>
          <a:xfrm>
            <a:off x="1469432" y="210688"/>
            <a:ext cx="2384592" cy="701193"/>
            <a:chOff x="108334" y="20974"/>
            <a:chExt cx="2319013" cy="659086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E6E13227-5C45-4FEF-A4AA-9A4D8DBA2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555" y="20974"/>
              <a:ext cx="797660" cy="659086"/>
            </a:xfrm>
            <a:prstGeom prst="rect">
              <a:avLst/>
            </a:prstGeom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6A5FEDA1-857B-492E-A672-BD9E0CB44707}"/>
                </a:ext>
              </a:extLst>
            </p:cNvPr>
            <p:cNvSpPr txBox="1"/>
            <p:nvPr/>
          </p:nvSpPr>
          <p:spPr>
            <a:xfrm>
              <a:off x="108334" y="125290"/>
              <a:ext cx="17284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Ponto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9F1DAF46-C796-4395-AFF2-2590A05DC55D}"/>
                </a:ext>
              </a:extLst>
            </p:cNvPr>
            <p:cNvSpPr txBox="1"/>
            <p:nvPr/>
          </p:nvSpPr>
          <p:spPr>
            <a:xfrm>
              <a:off x="698908" y="279950"/>
              <a:ext cx="17284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>
                  <a:solidFill>
                    <a:srgbClr val="5FD25F"/>
                  </a:solidFill>
                  <a:latin typeface="Arial Black" panose="020B0A04020102020204" pitchFamily="34" charset="0"/>
                </a:rPr>
                <a:t>Certo</a:t>
              </a:r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5EAC1758-AD26-4BDB-AD89-0DF70C1DC8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364" y="403763"/>
            <a:ext cx="471991" cy="31504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A0E79DB-72C3-44F7-8EFC-4D589276D1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228" y="5705705"/>
            <a:ext cx="225798" cy="23477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0434894-7BF3-4F7B-A042-8BD562581C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779" y="5734837"/>
            <a:ext cx="230070" cy="23007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5BFA77B-C5B4-4096-9D4A-4F50D455A0C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575" y="5710071"/>
            <a:ext cx="247178" cy="247178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650EA4F5-002C-4F4A-A005-F1E2BCBC326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2666035" y="5712599"/>
            <a:ext cx="244531" cy="244650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D5912407-33A3-4A3B-A4F2-03AED91B3206}"/>
              </a:ext>
            </a:extLst>
          </p:cNvPr>
          <p:cNvSpPr txBox="1"/>
          <p:nvPr/>
        </p:nvSpPr>
        <p:spPr>
          <a:xfrm>
            <a:off x="1894773" y="1686175"/>
            <a:ext cx="2598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Arial Black" panose="020B0A04020102020204" pitchFamily="34" charset="0"/>
              </a:rPr>
              <a:t>Fale conosco: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B92759DD-9495-4489-B489-1C2354525F80}"/>
              </a:ext>
            </a:extLst>
          </p:cNvPr>
          <p:cNvSpPr/>
          <p:nvPr/>
        </p:nvSpPr>
        <p:spPr>
          <a:xfrm>
            <a:off x="1894773" y="2489982"/>
            <a:ext cx="2438076" cy="339819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Seu nome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305E9E2E-D06C-4DFF-942D-FC6C5E6801DD}"/>
              </a:ext>
            </a:extLst>
          </p:cNvPr>
          <p:cNvSpPr/>
          <p:nvPr/>
        </p:nvSpPr>
        <p:spPr>
          <a:xfrm>
            <a:off x="1894773" y="3065517"/>
            <a:ext cx="2438076" cy="339819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Endereço de e-mail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4B52C78A-943D-479E-9590-4CA29EF4464F}"/>
              </a:ext>
            </a:extLst>
          </p:cNvPr>
          <p:cNvSpPr/>
          <p:nvPr/>
        </p:nvSpPr>
        <p:spPr>
          <a:xfrm>
            <a:off x="1894773" y="3707923"/>
            <a:ext cx="2438076" cy="130017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Sua mensagem</a:t>
            </a: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7E93CFD0-1AA8-4796-BB79-1678748863A8}"/>
              </a:ext>
            </a:extLst>
          </p:cNvPr>
          <p:cNvCxnSpPr/>
          <p:nvPr/>
        </p:nvCxnSpPr>
        <p:spPr>
          <a:xfrm>
            <a:off x="4909625" y="1715307"/>
            <a:ext cx="0" cy="401953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AF8FB58A-8C25-47E3-856A-BF082AC25B37}"/>
              </a:ext>
            </a:extLst>
          </p:cNvPr>
          <p:cNvSpPr txBox="1"/>
          <p:nvPr/>
        </p:nvSpPr>
        <p:spPr>
          <a:xfrm>
            <a:off x="5783660" y="2489982"/>
            <a:ext cx="1685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rial Black" panose="020B0A04020102020204" pitchFamily="34" charset="0"/>
              </a:rPr>
              <a:t>Missão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9385C14-835C-4A8E-9D5A-0675B93ACC22}"/>
              </a:ext>
            </a:extLst>
          </p:cNvPr>
          <p:cNvSpPr txBox="1"/>
          <p:nvPr/>
        </p:nvSpPr>
        <p:spPr>
          <a:xfrm>
            <a:off x="7707937" y="2489982"/>
            <a:ext cx="1685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rial Black" panose="020B0A04020102020204" pitchFamily="34" charset="0"/>
              </a:rPr>
              <a:t>Visão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FE3267F-968A-44C4-8F1E-2A5D12272ABF}"/>
              </a:ext>
            </a:extLst>
          </p:cNvPr>
          <p:cNvSpPr txBox="1"/>
          <p:nvPr/>
        </p:nvSpPr>
        <p:spPr>
          <a:xfrm>
            <a:off x="9632214" y="2489982"/>
            <a:ext cx="1685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rial Black" panose="020B0A04020102020204" pitchFamily="34" charset="0"/>
              </a:rPr>
              <a:t>Valores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CF31B41A-CD11-413F-94B6-2C704D43E6E1}"/>
              </a:ext>
            </a:extLst>
          </p:cNvPr>
          <p:cNvSpPr txBox="1"/>
          <p:nvPr/>
        </p:nvSpPr>
        <p:spPr>
          <a:xfrm>
            <a:off x="5683348" y="3065517"/>
            <a:ext cx="178606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lt1"/>
                </a:solidFill>
              </a:rPr>
              <a:t>Melhorar o transporte publico das grandes metrópoles para melhor servir os passageiros.</a:t>
            </a:r>
          </a:p>
        </p:txBody>
      </p: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59E09D3B-18B4-4E11-890B-B88091F7699B}"/>
              </a:ext>
            </a:extLst>
          </p:cNvPr>
          <p:cNvCxnSpPr>
            <a:cxnSpLocks/>
            <a:stCxn id="28" idx="1"/>
          </p:cNvCxnSpPr>
          <p:nvPr/>
        </p:nvCxnSpPr>
        <p:spPr>
          <a:xfrm>
            <a:off x="7707937" y="2659259"/>
            <a:ext cx="0" cy="296080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F4CC5B8D-EA2E-42CA-A25F-EC2F00E8AB25}"/>
              </a:ext>
            </a:extLst>
          </p:cNvPr>
          <p:cNvCxnSpPr>
            <a:cxnSpLocks/>
          </p:cNvCxnSpPr>
          <p:nvPr/>
        </p:nvCxnSpPr>
        <p:spPr>
          <a:xfrm>
            <a:off x="9632214" y="2659259"/>
            <a:ext cx="0" cy="296080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01DD0FFF-D240-4D18-A620-1E5C163BCD83}"/>
              </a:ext>
            </a:extLst>
          </p:cNvPr>
          <p:cNvSpPr txBox="1"/>
          <p:nvPr/>
        </p:nvSpPr>
        <p:spPr>
          <a:xfrm>
            <a:off x="7768557" y="3080737"/>
            <a:ext cx="17860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lt1"/>
                </a:solidFill>
              </a:rPr>
              <a:t>Atingir o máximo de clientes possível com excelência.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57B01578-854A-4618-8F53-C3842FA92858}"/>
              </a:ext>
            </a:extLst>
          </p:cNvPr>
          <p:cNvSpPr txBox="1"/>
          <p:nvPr/>
        </p:nvSpPr>
        <p:spPr>
          <a:xfrm>
            <a:off x="9742757" y="3080737"/>
            <a:ext cx="17860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lt1"/>
                </a:solidFill>
              </a:rPr>
              <a:t>Colaboração;</a:t>
            </a:r>
          </a:p>
          <a:p>
            <a:pPr algn="ctr"/>
            <a:r>
              <a:rPr lang="pt-BR" sz="2000" dirty="0">
                <a:solidFill>
                  <a:schemeClr val="lt1"/>
                </a:solidFill>
              </a:rPr>
              <a:t>Transparência;</a:t>
            </a:r>
          </a:p>
          <a:p>
            <a:pPr algn="ctr"/>
            <a:r>
              <a:rPr lang="pt-BR" sz="2000" dirty="0">
                <a:solidFill>
                  <a:schemeClr val="lt1"/>
                </a:solidFill>
              </a:rPr>
              <a:t>Organização;</a:t>
            </a:r>
          </a:p>
          <a:p>
            <a:pPr algn="ctr"/>
            <a:r>
              <a:rPr lang="pt-BR" sz="2000" dirty="0">
                <a:solidFill>
                  <a:schemeClr val="lt1"/>
                </a:solidFill>
              </a:rPr>
              <a:t>Agilidade;</a:t>
            </a:r>
          </a:p>
          <a:p>
            <a:pPr algn="ctr"/>
            <a:r>
              <a:rPr lang="pt-BR" sz="2000" dirty="0">
                <a:solidFill>
                  <a:schemeClr val="lt1"/>
                </a:solidFill>
              </a:rPr>
              <a:t>Inovação</a:t>
            </a:r>
          </a:p>
        </p:txBody>
      </p:sp>
      <p:pic>
        <p:nvPicPr>
          <p:cNvPr id="37" name="Imagem 36" descr="Uma imagem contendo placar, monitor, tela, relógio&#10;&#10;Descrição gerada automaticamente">
            <a:extLst>
              <a:ext uri="{FF2B5EF4-FFF2-40B4-BE49-F238E27FC236}">
                <a16:creationId xmlns:a16="http://schemas.microsoft.com/office/drawing/2014/main" id="{7519AAD7-BCBC-4CC2-8901-91B9B7EB3A3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413746" y="5502917"/>
            <a:ext cx="471990" cy="46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46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Vista de uma cidade&#10;&#10;Descrição gerada automaticamente">
            <a:extLst>
              <a:ext uri="{FF2B5EF4-FFF2-40B4-BE49-F238E27FC236}">
                <a16:creationId xmlns:a16="http://schemas.microsoft.com/office/drawing/2014/main" id="{E24367AA-E7C1-4F42-A925-14AAE71100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1" r="7346" b="-1"/>
          <a:stretch/>
        </p:blipFill>
        <p:spPr>
          <a:xfrm>
            <a:off x="-1" y="1303601"/>
            <a:ext cx="12192001" cy="466852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86CFA0B-E55B-470A-B7F4-1BB3A862F129}"/>
              </a:ext>
            </a:extLst>
          </p:cNvPr>
          <p:cNvSpPr/>
          <p:nvPr/>
        </p:nvSpPr>
        <p:spPr>
          <a:xfrm>
            <a:off x="0" y="1303601"/>
            <a:ext cx="12192000" cy="4668521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Uma imagem contendo placar, monitor, tela, relógio&#10;&#10;Descrição gerada automaticamente">
            <a:extLst>
              <a:ext uri="{FF2B5EF4-FFF2-40B4-BE49-F238E27FC236}">
                <a16:creationId xmlns:a16="http://schemas.microsoft.com/office/drawing/2014/main" id="{E90D7C58-D2A0-4EF4-9FC3-F510DD2542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519763" y="5085195"/>
            <a:ext cx="471990" cy="46920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84CAE95-23A0-4770-AFE7-3F49992465FC}"/>
              </a:ext>
            </a:extLst>
          </p:cNvPr>
          <p:cNvSpPr txBox="1"/>
          <p:nvPr/>
        </p:nvSpPr>
        <p:spPr>
          <a:xfrm>
            <a:off x="3913449" y="1627531"/>
            <a:ext cx="436509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lt1"/>
                </a:solidFill>
              </a:rPr>
              <a:t>Ponto Certo </a:t>
            </a:r>
            <a:r>
              <a:rPr lang="pt-BR" sz="2000" dirty="0"/>
              <a:t> </a:t>
            </a:r>
            <a:r>
              <a:rPr lang="pt-BR" sz="2000" dirty="0">
                <a:solidFill>
                  <a:schemeClr val="bg1"/>
                </a:solidFill>
              </a:rPr>
              <a:t>© 2020.</a:t>
            </a:r>
            <a:endParaRPr lang="pt-BR" sz="2400" dirty="0">
              <a:solidFill>
                <a:schemeClr val="bg1"/>
              </a:solidFill>
            </a:endParaRPr>
          </a:p>
          <a:p>
            <a:pPr algn="ctr"/>
            <a:r>
              <a:rPr lang="pt-BR" sz="2400" dirty="0">
                <a:solidFill>
                  <a:schemeClr val="bg1"/>
                </a:solidFill>
              </a:rPr>
              <a:t>Todos os direitos reservados</a:t>
            </a:r>
            <a:r>
              <a:rPr lang="pt-BR" sz="2000" dirty="0">
                <a:solidFill>
                  <a:schemeClr val="bg1"/>
                </a:solidFill>
              </a:rPr>
              <a:t> </a:t>
            </a:r>
          </a:p>
          <a:p>
            <a:pPr algn="ctr"/>
            <a:endParaRPr lang="pt-BR" sz="2000" dirty="0">
              <a:solidFill>
                <a:schemeClr val="bg1"/>
              </a:solidFill>
            </a:endParaRPr>
          </a:p>
          <a:p>
            <a:pPr algn="ctr"/>
            <a:r>
              <a:rPr lang="pt-BR" sz="2400" dirty="0">
                <a:solidFill>
                  <a:schemeClr val="bg1"/>
                </a:solidFill>
              </a:rPr>
              <a:t>Rua </a:t>
            </a:r>
            <a:r>
              <a:rPr lang="pt-BR" sz="2400" dirty="0" err="1">
                <a:solidFill>
                  <a:schemeClr val="bg1"/>
                </a:solidFill>
              </a:rPr>
              <a:t>Haddock</a:t>
            </a:r>
            <a:r>
              <a:rPr lang="pt-BR" sz="2400" dirty="0">
                <a:solidFill>
                  <a:schemeClr val="bg1"/>
                </a:solidFill>
              </a:rPr>
              <a:t> Lobo, 595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</a:rPr>
              <a:t>São Paulo - SP</a:t>
            </a:r>
          </a:p>
          <a:p>
            <a:pPr algn="ctr"/>
            <a:endParaRPr lang="pt-BR" sz="2400" dirty="0">
              <a:solidFill>
                <a:schemeClr val="bg1"/>
              </a:solidFill>
            </a:endParaRPr>
          </a:p>
          <a:p>
            <a:pPr algn="ctr"/>
            <a:r>
              <a:rPr lang="pt-BR" sz="2400" dirty="0">
                <a:solidFill>
                  <a:schemeClr val="bg1"/>
                </a:solidFill>
              </a:rPr>
              <a:t>Atendimento: ajuda@pontocerto.com</a:t>
            </a:r>
            <a:endParaRPr lang="pt-BR" sz="2000" dirty="0">
              <a:solidFill>
                <a:schemeClr val="bg1"/>
              </a:solidFill>
            </a:endParaRPr>
          </a:p>
          <a:p>
            <a:pPr algn="ctr"/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5C24989-DAA7-4B6A-8AB7-05E6FBB347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987" y="5016972"/>
            <a:ext cx="403658" cy="41971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55D309D-F088-4EA0-A28E-C88E93F668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371" y="5028541"/>
            <a:ext cx="403855" cy="40385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5B31D02-18A5-4F4C-83CB-CCC3458A83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112" y="5024901"/>
            <a:ext cx="403855" cy="40385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361A42A-F7B1-4EC3-9153-1291E5E6F0C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449050" y="5036471"/>
            <a:ext cx="403658" cy="40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9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>
            <a:normAutofit/>
          </a:bodyPr>
          <a:lstStyle/>
          <a:p>
            <a:pPr rtl="0"/>
            <a:r>
              <a:rPr lang="pt-BR" noProof="1" smtClean="0"/>
              <a:t>Onde está esse problema?</a:t>
            </a:r>
            <a:endParaRPr lang="pt-BR" noProof="1"/>
          </a:p>
        </p:txBody>
      </p:sp>
      <p:graphicFrame>
        <p:nvGraphicFramePr>
          <p:cNvPr id="5" name="Espaço Reservado para Conteúdo 2" descr="Espaço reservado para elemento gráfico do ícone SmartArt">
            <a:extLst>
              <a:ext uri="{FF2B5EF4-FFF2-40B4-BE49-F238E27FC236}">
                <a16:creationId xmlns:a16="http://schemas.microsoft.com/office/drawing/2014/main" id="{E04C5C5B-F932-40FC-AD54-EE8AB0C58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5077480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" name="Agrupar 3"/>
          <p:cNvGrpSpPr/>
          <p:nvPr/>
        </p:nvGrpSpPr>
        <p:grpSpPr>
          <a:xfrm>
            <a:off x="4765950" y="4821600"/>
            <a:ext cx="2812500" cy="720000"/>
            <a:chOff x="89662" y="2555700"/>
            <a:chExt cx="2812500" cy="720000"/>
          </a:xfrm>
        </p:grpSpPr>
        <p:sp>
          <p:nvSpPr>
            <p:cNvPr id="6" name="Retângulo 5"/>
            <p:cNvSpPr/>
            <p:nvPr/>
          </p:nvSpPr>
          <p:spPr>
            <a:xfrm>
              <a:off x="89662" y="2555700"/>
              <a:ext cx="281250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CaixaDeTexto 6"/>
            <p:cNvSpPr txBox="1"/>
            <p:nvPr/>
          </p:nvSpPr>
          <p:spPr>
            <a:xfrm>
              <a:off x="89662" y="2555700"/>
              <a:ext cx="281250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rtlCol="0" anchor="t" anchorCtr="0">
              <a:noAutofit/>
            </a:bodyPr>
            <a:lstStyle/>
            <a:p>
              <a:pPr lvl="0" algn="ctr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pt-BR" sz="2500" kern="1200" noProof="1" smtClean="0"/>
                <a:t>6.176 reclamações no</a:t>
              </a:r>
              <a:r>
                <a:rPr lang="pt-BR" sz="2500" noProof="1"/>
                <a:t> </a:t>
              </a:r>
              <a:r>
                <a:rPr lang="pt-BR" sz="2500" noProof="1" smtClean="0"/>
                <a:t>reclame aqui</a:t>
              </a:r>
              <a:endParaRPr lang="pt-BR" sz="2500" kern="1200" noProof="1" smtClean="0"/>
            </a:p>
          </p:txBody>
        </p:sp>
      </p:grpSp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54300" y="460094"/>
            <a:ext cx="4991100" cy="718996"/>
          </a:xfrm>
        </p:spPr>
        <p:txBody>
          <a:bodyPr>
            <a:normAutofit/>
          </a:bodyPr>
          <a:lstStyle/>
          <a:p>
            <a:r>
              <a:rPr lang="pt-BR" sz="4000" dirty="0" smtClean="0"/>
              <a:t>Qual é o problema?</a:t>
            </a:r>
            <a:endParaRPr lang="pt-BR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03300" y="2882900"/>
            <a:ext cx="9740900" cy="3048000"/>
          </a:xfrm>
        </p:spPr>
        <p:txBody>
          <a:bodyPr/>
          <a:lstStyle/>
          <a:p>
            <a:pPr marL="540000" indent="457200" algn="just">
              <a:buNone/>
            </a:pPr>
            <a:r>
              <a:rPr lang="pt-BR" dirty="0" smtClean="0"/>
              <a:t>Se você usa o transporte publico de São Paulo, já deve ter se deparado com a seguinte situação:</a:t>
            </a:r>
          </a:p>
          <a:p>
            <a:pPr marL="540000" indent="457200" algn="just">
              <a:buFont typeface="Wingdings" panose="05000000000000000000" pitchFamily="2" charset="2"/>
              <a:buChar char="§"/>
            </a:pPr>
            <a:r>
              <a:rPr lang="pt-BR" dirty="0" smtClean="0"/>
              <a:t>Alguns bairros mais afastados não são recebidos por rotas de ônibus;</a:t>
            </a:r>
          </a:p>
          <a:p>
            <a:pPr marL="540000" indent="457200" algn="just">
              <a:buFont typeface="Wingdings" panose="05000000000000000000" pitchFamily="2" charset="2"/>
              <a:buChar char="§"/>
            </a:pPr>
            <a:r>
              <a:rPr lang="pt-BR" dirty="0" smtClean="0"/>
              <a:t>Em dias não uteis, ou horários fora do pico, os pontos ficam desertos;</a:t>
            </a:r>
          </a:p>
          <a:p>
            <a:pPr marL="540000" indent="457200" algn="just">
              <a:buFont typeface="Wingdings" panose="05000000000000000000" pitchFamily="2" charset="2"/>
              <a:buChar char="§"/>
            </a:pPr>
            <a:r>
              <a:rPr lang="pt-BR" dirty="0" smtClean="0"/>
              <a:t>Há pontos que nunca há desembarque nem embarque;</a:t>
            </a:r>
          </a:p>
          <a:p>
            <a:pPr marL="540000" indent="457200" algn="just">
              <a:buFont typeface="Wingdings" panose="05000000000000000000" pitchFamily="2" charset="2"/>
              <a:buChar char="§"/>
            </a:pPr>
            <a:r>
              <a:rPr lang="pt-BR" dirty="0" smtClean="0"/>
              <a:t>A rota passa por lugares que não precisava.</a:t>
            </a:r>
            <a:endParaRPr lang="pt-BR" dirty="0"/>
          </a:p>
        </p:txBody>
      </p:sp>
      <p:sp>
        <p:nvSpPr>
          <p:cNvPr id="4" name="Arredondar Retângulo em um Canto Diagonal 3"/>
          <p:cNvSpPr/>
          <p:nvPr/>
        </p:nvSpPr>
        <p:spPr>
          <a:xfrm>
            <a:off x="1003300" y="399487"/>
            <a:ext cx="1066800" cy="946713"/>
          </a:xfrm>
          <a:prstGeom prst="round2DiagRect">
            <a:avLst>
              <a:gd name="adj1" fmla="val 29727"/>
              <a:gd name="adj2" fmla="val 0"/>
            </a:avLst>
          </a:prstGeom>
          <a:solidFill>
            <a:schemeClr val="accent5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5" name="Retângulo 4" descr="Pie chart"/>
          <p:cNvSpPr/>
          <p:nvPr/>
        </p:nvSpPr>
        <p:spPr>
          <a:xfrm>
            <a:off x="1200150" y="566597"/>
            <a:ext cx="673100" cy="61249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dgm="http://schemas.openxmlformats.org/drawingml/2006/diagram" xmlns:asvg="http://schemas.microsoft.com/office/drawing/2016/SVG/main" xmlns:lc="http://schemas.openxmlformats.org/drawingml/2006/lockedCanvas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80413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68600" y="685800"/>
            <a:ext cx="8204200" cy="5842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Como resolvê-lo?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371600" y="3098800"/>
            <a:ext cx="9601200" cy="1701800"/>
          </a:xfrm>
        </p:spPr>
        <p:txBody>
          <a:bodyPr/>
          <a:lstStyle/>
          <a:p>
            <a:pPr marL="540000" indent="457200" algn="just">
              <a:buNone/>
            </a:pPr>
            <a:r>
              <a:rPr lang="pt-BR" dirty="0" smtClean="0"/>
              <a:t>O Ponto Certo almeja distribuir, entre as diferentes linhas de ônibus, sensores que captam a entrada e saída de passageiros, para, com base nessas captações, o sistema possa tomar uma decisão ou prever uma movimentação.</a:t>
            </a:r>
            <a:endParaRPr lang="pt-BR" dirty="0"/>
          </a:p>
        </p:txBody>
      </p:sp>
      <p:sp>
        <p:nvSpPr>
          <p:cNvPr id="4" name="Arredondar Retângulo em um Canto Diagonal 3"/>
          <p:cNvSpPr/>
          <p:nvPr/>
        </p:nvSpPr>
        <p:spPr>
          <a:xfrm>
            <a:off x="970989" y="504500"/>
            <a:ext cx="1353112" cy="946800"/>
          </a:xfrm>
          <a:prstGeom prst="round2DiagRect">
            <a:avLst>
              <a:gd name="adj1" fmla="val 29727"/>
              <a:gd name="adj2" fmla="val 0"/>
            </a:avLst>
          </a:prstGeom>
          <a:solidFill>
            <a:schemeClr val="accent5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5" name="Retângulo 4" descr="Lightbulb"/>
          <p:cNvSpPr/>
          <p:nvPr/>
        </p:nvSpPr>
        <p:spPr>
          <a:xfrm>
            <a:off x="1259357" y="671900"/>
            <a:ext cx="776376" cy="612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dgm="http://schemas.openxmlformats.org/drawingml/2006/diagram" xmlns:asvg="http://schemas.microsoft.com/office/drawing/2016/SVG/main" xmlns:lc="http://schemas.openxmlformats.org/drawingml/2006/lockedCanvas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91218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12468" y="685800"/>
            <a:ext cx="8360331" cy="5981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Confira o nosso diagrama: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57200"/>
          </a:xfrm>
        </p:spPr>
        <p:txBody>
          <a:bodyPr/>
          <a:lstStyle/>
          <a:p>
            <a:r>
              <a:rPr lang="pt-BR" dirty="0" smtClean="0"/>
              <a:t>Como vemos o projeto funcionando:</a:t>
            </a:r>
            <a:endParaRPr lang="pt-BR" dirty="0"/>
          </a:p>
        </p:txBody>
      </p:sp>
      <p:sp>
        <p:nvSpPr>
          <p:cNvPr id="4" name="Arredondar Retângulo em um Canto Diagonal 3"/>
          <p:cNvSpPr/>
          <p:nvPr/>
        </p:nvSpPr>
        <p:spPr>
          <a:xfrm>
            <a:off x="970989" y="504500"/>
            <a:ext cx="1353112" cy="946800"/>
          </a:xfrm>
          <a:prstGeom prst="round2DiagRect">
            <a:avLst>
              <a:gd name="adj1" fmla="val 29727"/>
              <a:gd name="adj2" fmla="val 0"/>
            </a:avLst>
          </a:prstGeom>
          <a:solidFill>
            <a:schemeClr val="accent5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5" name="Retângulo 4" descr="Lightbulb"/>
          <p:cNvSpPr/>
          <p:nvPr/>
        </p:nvSpPr>
        <p:spPr>
          <a:xfrm>
            <a:off x="1259357" y="671900"/>
            <a:ext cx="776376" cy="612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dgm="http://schemas.openxmlformats.org/drawingml/2006/diagram" xmlns:asvg="http://schemas.microsoft.com/office/drawing/2016/SVG/main" xmlns:lc="http://schemas.openxmlformats.org/drawingml/2006/lockedCanvas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AutoShape 3" descr="data:image/png;base64,%20iVBORw0KGgoAAAANSUhEUgAAACIAAAAwCAMAAABDh1hgAAAAAXNSR0IArs4c6QAAAARnQU1BAACxjwv8YQUAAAEpUExUR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Qnk6sAAABidFJOUwABAgMEBQYHCAkKCxkcHR4gITs8PkBBRUdIS01PVFpbXV5laG96e3x9gYKDhYaIi4+QkpSbnJ2eoKGjp6ipqqusrq+0uru+wMHCxMXIycrLzM3Oz9DS1NbZ2t7g4fD6+/z+VizjJQAAAAlwSFlzAAAOwwAADsMBx2+oZAAAAUBJREFUOE/dlNdSAkEQRXFlDWDAtCAGzAK6RgwoAoKKgAHMChj6/z/CXvbOKs6IxZt6qpiqvuc88AKultGGF8NGOw4l+tobEW104FQxxQEzg1PFvp2kcKpI2kkap4p1O9nEqaLv3ioeBnAq8cXubmNNCp/hNwKhUMDwj/RiasRrPtW/SJ3HcDfmT7h3YcFWG8QHE1CClyCEgxaHctjRoARdRzAOOQ+UwJsjqtZgqVblxAslsJLoCQrKR79JTP7YFMx/lyz/nCwpEg/rFScpcpL/mugZovlTFFRcIMp2QjkMHcZ7ztlWKvyU+/cygxCNlNgmrR/KDQYZK0ml/kxy+YuSixaSawwyZyK5wiBTEEkZg8yxSEoYZLJs0wl+ihhkDthur/KTwCAzS/QcHH0lmsMgo09GxjT3eGRa8UfXBJfrHSvOvKqgJ3SkAAAAAElFTkSuQmCC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4" descr="data:image/png;base64,%20iVBORw0KGgoAAAANSUhEUgAAACIAAAAvCAMAAACxB+guAAAAAXNSR0IArs4c6QAAAARnQU1BAACxjwv8YQUAAAEFUExUR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xFFqkAAABWdFJOUwACAwQGBwgJCgsQERIdIC0uMzQ7QUVHTU5RU1VhZGZtbm9yc3R3enuCg4SGh4iNmp2ep6ipqqusra+wtbm6u7y9v8DBwsTFxsnKy8zO0Nze6uz2+Pn9U5WsjQAAAAlwSFlzAAAOwwAADsMBx2+oZAAAAThJREFUOE/dlelOwkAUhUdaZHPBDXcELUVBXCuogFgURHGvzPs/infa06LMIDHxB/FLOsm558uk6cp+TXhpr5CaRFCiH/Y47x3piCrS3CWDqOLEU04RVUCxEFXseso+ooq4LYzbKUQliczlRTaBIKMt7uRzhmkaufz2gobhN2aqH+6JuLyfT2P8hXgLLbCjKPpsoQpIowgInaEJsEKofKINNAE3MVQ+sSbn9We0/OWK86ZKKboXTtAqDlPo8PiHSmGk0qbHT1Ii9cFd7EGFmc5rqk2t49DSWXlzTBR99LlZ1qW2VqPliSXn1e+bUCzLVYYhlHJ5PJSHMVLu/0Tp+MojBjLiTo9QroVSoaWLgUyV2oq403cYyIivw/GB2AoDmSx9uleXSTEwkAlvlNYmtPXS5o9/AQnGPgHhE6NyZJt1W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5" descr="data:image/png;base64,%20iVBORw0KGgoAAAANSUhEUgAAACEAAAAwCAMAAACosONjAAAAAXNSR0IArs4c6QAAAARnQU1BAACxjwv8YQUAAAEmUExUR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W9PEAAABhdFJOUwABAgYHDA0ODxEVFhcYGRobHyAhIiUmJygrLS4vMDEyMzQ3OkBFUlpcXmBhYmNkZmdocnR2eIGCg4eQpKu0uLq7vL/DxNHT1NXa2+Di4+Xm5+nq6+7v8PL19vj5+vv8/f5a3NaoAAAACXBIWXMAAA7DAAAOwwHHb6hkAAABRUlEQVQ4T+2U2VLCQBREgwsiqLiAiqC4EFAJgoK4C6iIqKCo4MKW+/8/4ST0RCBDBV8tz1O6+6QqVTMV6bc4Y+k9F56FrOSJqOBHEjB6wQSizBiyGdenbtSnkc1MfXWMGWQzjpJuPE8iC1DaTGgnbIgiItn7TATPZmx+WQ6Fd8IhWfah6mXpvKp/hcbrmQdtF+5brB3yTvQ/nGLinKA3cNxh4RTsWDgLj1g4ZS8WjrdMVFSxqsUBRrQOoxkbYMQNY/8vGaqVEW+JjQQ3Wsx4WsTCcT1QY9cwlCaV3FgMlOzBJjuXep5p6lYqF0XfxYi0yl6vHmk3LciSiKBmHGvGBpp+/o1erI01di7DGuto+gk0rAzfh5WxXCOqpd/YLQyg6cdTIXrffiGqCP5AOvZLouuJG6KrcTQmZlPJOcmTPJxHHgpJ+gZlPLky6kWWew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6" descr="data:image/png;base64,%20iVBORw0KGgoAAAANSUhEUgAAACIAAAAwCAMAAABDh1hgAAAAAXNSR0IArs4c6QAAAARnQU1BAACxjwv8YQUAAAEpUExUR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Qnk6sAAABidFJOUwABAgMEBQYHCAkKCxkcHR4gITs8PkBBRUdIS01PVFpbXV5laG96e3x9gYKDhYaIi4+QkpSbnJ2eoKGjp6ipqqusrq+0uru+wMHCxMXIycrLzM3Oz9DS1NbY2t7g4fD6+/z+ue6IGwAAAAlwSFlzAAAOwwAADsMBx2+oZAAAAUBJREFUOE/dlNdSAkEQRXFlDWDAtCAGzAK6RgwoAoKKgAHMChj6/z/CXvbOKs6IxZt6qpiqvuc88AKultGGF8NGOw4l+tobEW104FQxxQEzg1PFvp2kcKpI2kkap4p1O9nEqaLv3ioeBnAq8cXubmNNCp/hNwKhUMDwj/RiasRrPtW/SJ3HcDfmT7h3YcFWG8QHE1CClyCEgxaHctjRoARdRzAOOQ+UwJsjqtZgqVblxAslsJLoCQrKR79JTP7YFMx/lyz/nCwpEg/rFScpcpL/mugZovlTFFRcIMp2QjkMHcZ7ztlWKvyU+/cygxCNlNgmrR/KDQYZK0ml/kxy+YuSixaSawwyZyK5wiBTEEkZg8yxSEoYZLJs0wl+ihhkDthur/KTwCAzS/QcHH0lmsMgo09GxjT3eGRa8UfXBJfrHSvOvKqgJ3SkAAAAAElFTkSuQmCC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7" descr="data:image/png;base64,%20iVBORw0KGgoAAAANSUhEUgAAACIAAAAwCAMAAABDh1hgAAAAAXNSR0IArs4c6QAAAARnQU1BAACxjwv8YQUAAAEpUExUR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Qnk6sAAABidFJOUwABAgMEBQYHCAkKCxkcHR4gITs8PkBBRUdIS01PVFpbXV5laG96e3x9gYKDhYaIjI+QkpSbnJ2eoKGjp6ipqqusrq+0uru+wMHCxMXIycrLzM3Oz9DS1NbY2t7g4fD6+/z+osVYIQAAAAlwSFlzAAAOwwAADsMBx2+oZAAAAUBJREFUOE/dlNdSAkEQRXFlDWDAtCAGzAK6RgyoBEFFwABmBQz9/x9hL3tnFWfE4k09VUxV33MeeAFXy2jDi2GjHYcSfe2NiDY6cKqY4oCZwali305SOFUk7SSNU8W6nWziVNF3bxUPAziV+GJ3t7Emhc/wG4FQKGD4R3oxNeI1n+pfpM5juBvzJ9y7sGCrDeKDCSjBSxDCQYtDOexoUIKuIxiHnAdK4M0RVWuwVKty4oUSWEn0BAXlo98kJn9sCua/S5Z/TpYUiYf1ipMUOcl/TfQM0fwpCiouEGU7oRyGDuM952wrFX7K/XuZQYhGSmyT1g/lBoOMlaRSfya5/EXJRQvJNQaZM5FcYZApiKSMQeZYJCUMMlm26QN+ihhkEmy3V/lJYJCZJXoOjr4SzWGQ0ScjY5p7PDKt+KNrgsv1DixEvKuSdDJyAAAAAElFTkSuQmCC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8" descr="data:image/png;base64,%20iVBORw0KGgoAAAANSUhEUgAAACIAAAAwCAMAAABDh1hgAAAAAXNSR0IArs4c6QAAAARnQU1BAACxjwv8YQUAAAEpUExUR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Qnk6sAAABidFJOUwABAgMEBQYHCAkKCxkcHR4gITs8PkBBRUdIS01PVFpbXV5laG96e3x9gYKDhYaIi4+QkpSbnJ2eoKGjp6ipqqusrq+0uru+wMHCxMXIycrLzM3Oz9DS1NbY2t7g4fD6+/z+ue6IGwAAAAlwSFlzAAAOwwAADsMBx2+oZAAAAUBJREFUOE/dlNdSAkEQRXFlDWDAtCAGzAK6RgwoAoKKgAHMChj6/z/CXvbOKs6IxZt6qpiqvuc88AKultGGF8NGOw4l+tobEW104FQxxQEzg1PFvp2kcKpI2kkap4p1O9nEqaLv3ioeBnAq8cXubmNNCp/hNwKhUMDwj/RiasRrPtW/SJ3HcDfmT7h3YcFWG8QHE1CClyCEgxaHctjRoARdRzAOOQ+UwJsjqtZgqVblxAslsJLoCQrKR79JTP7YFMx/lyz/nCwpEg/rFScpcpL/mugZovlTFFRcIMp2QjkMHcZ7ztlWKvyU+/cygxCNlNgmrR/KDQYZK0ml/kxy+YuSixaSawwyZyK5wiBTEEkZg8yxSEoYZLJs0wl+ihhkDthur/KTwCAzS/QcHH0lmsMgo09GxjT3eGRa8UfXBJfrHSvOvKqgJ3SkAAAAAElFTkSuQmCC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2" name="AutoShape 9" descr="data:image/png;base64,%20iVBORw0KGgoAAAANSUhEUgAAACEAAAAvCAMAAABaMFMtAAAAAXNSR0IArs4c6QAAAARnQU1BAACxjwv8YQUAAAE1UExUR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LB7Sf8AAABmdFJOUwAFBggJDQ4PERIVFhcYGRobHyEiIyQlJicoLC4vMDEyMzQ2PUJHSUtOUldfYmZnaGpsdHd6e31/gIKDh5KTl6SoqautuL2+wsPGyc3T2Nvc3ePl5unq6+3u7/Dy8/T29/j5+/z9/l36adQAAAAJcEhZcwAADsMAAA7DAcdvqGQAAAFKSURBVDhP7ZRrNwJRFIbHrTDuKkQYuYQKNbkTcg2h3LqImtr//yfY1XsGM9OafLU8H86ad7/PrHXWzFlH+i2D63sbQ3i2RLklotQckgUdZywQXXYim5Hf60apH9lM30fDGEA201XbBtG9A9mCpQILhQCSJcrB6b6CZzPdK6oaicaiEVVddmL2g4Wban0XNbTreUy/obyibfDixfyLE1SCOOY6cgqN4E5GI3A9oBFkxtAIPGmiIw1t5Zgo7UEjqBmrJRjlYBMjpBtrf8gIV2wMLaSZjZEMUVg3wkSPRqMtUbxY5K9efeNTUglcFRPtaHSc/t5Jfj1/mOfVJ/stT9kMd9ntLK/Njmrd2P03BPbGNP+SVo1ZTIxMle0Mb9HOmMgR5XbY0HyYGBl94kssyMuzCxMjjnOiZE+Sr9yml+HwZswtjce23MgtIUmf7+G+F543dngAAAAASUVORK5CYII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3" name="AutoShape 10" descr="data:image/png;base64,%20iVBORw0KGgoAAAANSUhEUgAAACIAAAAwCAMAAABDh1hgAAAAAXNSR0IArs4c6QAAAARnQU1BAACxjwv8YQUAAAEpUExUR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Qnk6sAAABidFJOUwABAgMEBQYHCAkKCxkcHR4gITs8PkBBRUdIS01PVFpbXV5laG96e3x9gYKDhYaIjI+QkpSbnJ2eoKGjp6ipqqusrq+0uru+wMHCxMXIycrLzM3Oz9DS1NbY2t7g4fD6+/z+osVYIQAAAAlwSFlzAAAOwwAADsMBx2+oZAAAAUBJREFUOE/dlNdSAkEQRXFlDWDAtCAGzAK6RgyoBEFFwABmBQz9/x9hL3tnFWfE4k09VUxV33MeeAFXy2jDi2GjHYcSfe2NiDY6cKqY4oCZwali305SOFUk7SSNU8W6nWziVNF3bxUPAziV+GJ3t7Emhc/wG4FQKGD4R3oxNeI1n+pfpM5juBvzJ9y7sGCrDeKDCSjBSxDCQYtDOexoUIKuIxiHnAdK4M0RVWuwVKty4oUSWEn0BAXlo98kJn9sCua/S5Z/TpYUiYf1ipMUOcl/TfQM0fwpCiouEGU7oRyGDuM952wrFX7K/XuZQYhGSmyT1g/lBoOMlaRSfya5/EXJRQvJNQaZM5FcYZApiKSMQeZYJCUMMlm26QN+ihhkEmy3V/lJYJCZJXoOjr4SzWGQ0ScjY5p7PDKt+KNrgsv1DixEvKuSdDJyAAAAAElFTkSuQmCC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AutoShape 11" descr="data:image/png;base64,%20iVBORw0KGgoAAAANSUhEUgAAACIAAAAwCAMAAABDh1hgAAAAAXNSR0IArs4c6QAAAARnQU1BAACxjwv8YQUAAAEpUExUR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Qnk6sAAABidFJOUwABAgMEBQYHCAkKCxkcHR4gITs8PkBBRUdIS01PVFpbXV5laG96e3x9gYKDhYaIi4+QkpSbnJ2eoKGjp6ipqqusrq+0uru+wMHCxMXIycrLzM3Oz9DS1NbZ2t7g4fD6+/z+VizjJQAAAAlwSFlzAAAOwwAADsMBx2+oZAAAAUBJREFUOE/dlNdSAkEQRXFlDWDAtCAGzAK6RgwoAoKKgAHMChj6/z/CXvbOKs6IxZt6qpiqvuc88AKultGGF8NGOw4l+tobEW104FQxxQEzg1PFvp2kcKpI2kkap4p1O9nEqaLv3ioeBnAq8cXubmNNCp/hNwKhUMDwj/RiasRrPtW/SJ3HcDfmT7h3YcFWG8QHE1CClyCEgxaHctjRoARdRzAOOQ+UwJsjqtZgqVblxAslsJLoCQrKR79JTP7YFMx/lyz/nCwpEg/rFScpcpL/mugZovlTFFRcIMp2QjkMHcZ7ztlWKvyU+/cygxCNlNgmrR/KDQYZK0ml/kxy+YuSixaSawwyZyK5wiBTEEkZg8yxSEoYZLJs0wl+ihhkDthur/KTwCAzS/QcHH0lmsMgo09GxjT3eGRa8UfXBJfrHSvOvKqgJ3SkAAAAAElFTkSuQmCC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AutoShape 12" descr="data:image/jpg;base64,%20/9j/4AAQSkZJRgABAQEAYABgAAD/2wBDAAUDBAQEAwUEBAQFBQUGBwwIBwcHBw8LCwkMEQ8SEhEPERETFhwXExQaFRERGCEYGh0dHx8fExciJCIeJBweHx7/2wBDAQUFBQcGBw4ICA4eFBEUHh4eHh4eHh4eHh4eHh4eHh4eHh4eHh4eHh4eHh4eHh4eHh4eHh4eHh4eHh4eHh4eHh7/wAARCAArACw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r5a8QDwv4hn8X+M/iRo2oeL5oPFz+GfD+hxzFYkKBQiou5VDtlmZ29Pwr6lr5D8X6Rqmq/C3xlJpej6lq39nfFW7v7q30+Qxz+RGnzFGHKnkcjkZzQBE+kfD1Nd1DQ2/ZcvhqGm2a313D/akGYoGzh8+bg/dbgEnjpVnwro/wAH9Zbw3NqXwFvvDuk+JpkttL1j7crqZZATHxHLvQnHBI4Ncl8NoNF8Stqd9ceDPiB4hujFDHLf+F9duJ4jG6b/ALPK07o29MkFRkZz071PhTb3HiD4keEdO8O+HdW+zaTrNtfSQpq9zcppFvHM6NDdRzAIko2hhs7HFAH1D+zhf6nN4X17QtT1K41I+HPEd7o9tdXLbppYIWHl72/iYBsZ9AK9Prz/AOC+jRaOfGpi1ay1H7b4tv7xvsxJ+zs5TML5A+dcc4yOetegUAFfK9x4z1/wR4C8X3/hydLe8vfipdWDSmyN2yxyAFikQILt8owK+qK+dfGPgPXdNv8AxHod34DvvGvhXWNdPiGyl0vVEs7uxu2UB1bcy5AIO1lboeRQBieFPjd4ym8OzyNBpUMtv4d1y+YrYmEyXNpLtjkeLdmMkctGe9dJ4E+Jnihvifp1r4vaHQdI1iG1XTkj0VzFqk01srh/tYbarlywCEdgOtcT4kk8Gw20HhLWP2f/ABJEfD+nT6y0f9rQCQWjP+/kkkWbMisy/MpJJx0rp7a5n8Ra5pPj+w+Avim9uEt4Z9J87XbdLOMCMCKRYfN2phSOdmR1xmgD0r4G61qmtHx1/ad29z9h8Y6hZ224AeXChTYgwOgyevNejVwfwQ8J6x4V8LX8niKS3bW9b1W51jUI7YkxQyzsD5aE9QoAGe5zXeUAFFFFAHlHxg1ezLeNdCGpMbweA726Nl9iXAjw6+Z5/wB7OeNnTv1rq/gz/wAki8H/APYEs/8A0Sted/FC2hk+KXjF3TLP8MrqNjk8qZnyK9J+EyLH8LPCaIMKNFtMD/tilAHT0UUUAf/Z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AutoShape 13" descr="data:image/jpg;base64,%20/9j/4AAQSkZJRgABAQEAYABgAAD/2wBDAAUDBAQEAwUEBAQFBQUGBwwIBwcHBw8LCwkMEQ8SEhEPERETFhwXExQaFRERGCEYGh0dHx8fExciJCIeJBweHx7/2wBDAQUFBQcGBw4ICA4eFBEUHh4eHh4eHh4eHh4eHh4eHh4eHh4eHh4eHh4eHh4eHh4eHh4eHh4eHh4eHh4eHh4eHh7/wAARCAArACw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r5a8QDwv4hn8X+M/iRo2oeL5oPFz+GfD+hxzFYkKBQiou5VDtlmZ29Pwr6lr5D8X6Rqmq/C3xlJpej6lq39nfFW7v7q30+Qxz+RGnzFGHKnkcjkZzQBE+kfD1Nd1DQ2/ZcvhqGm2a313D/akGYoGzh8+bg/dbgEnjpVnwro/wAH9Zbw3NqXwFvvDuk+JpkttL1j7crqZZATHxHLvQnHBI4Ncl8NoNF8Stqd9ceDPiB4hujFDHLf+F9duJ4jG6b/ALPK07o29MkFRkZz071PhTb3HiD4keEdO8O+HdW+zaTrNtfSQpq9zcppFvHM6NDdRzAIko2hhs7HFAH1D+zhf6nN4X17QtT1K41I+HPEd7o9tdXLbppYIWHl72/iYBsZ9AK9Prz/AOC+jRaOfGpi1ay1H7b4tv7xvsxJ+zs5TML5A+dcc4yOetegUAFfK9x4z1/wR4C8X3/hydLe8vfipdWDSmyN2yxyAFikQILt8owK+qK+dfGPgPXdNv8AxHod34DvvGvhXWNdPiGyl0vVEs7uxu2UB1bcy5AIO1lboeRQBieFPjd4ym8OzyNBpUMtv4d1y+YrYmEyXNpLtjkeLdmMkctGe9dJ4E+Jnihvifp1r4vaHQdI1iG1XTkj0VzFqk01srh/tYbarlywCEdgOtcT4kk8Gw20HhLWP2f/ABJEfD+nT6y0f9rQCQWjP+/kkkWbMisy/MpJJx0rp7a5n8Ra5pPj+w+Avim9uEt4Z9J87XbdLOMCMCKRYfN2phSOdmR1xmgD0r4G61qmtHx1/ad29z9h8Y6hZ224AeXChTYgwOgyevNejVwfwQ8J6x4V8LX8niKS3bW9b1W51jUI7YkxQyzsD5aE9QoAGe5zXeUAFFFFAHlHxg1ezLeNdCGpMbweA726Nl9iXAjw6+Z5/wB7OeNnTv1rq/gz/wAki8H/APYEs/8A0Sted/FC2hk+KXjF3TLP8MrqNjk8qZnyK9J+EyLH8LPCaIMKNFtMD/tilAHT0UUUAf/Z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AutoShape 14" descr="data:image/jpg;base64,%20/9j/4AAQSkZJRgABAQEAYABgAAD/2wBDAAUDBAQEAwUEBAQFBQUGBwwIBwcHBw8LCwkMEQ8SEhEPERETFhwXExQaFRERGCEYGh0dHx8fExciJCIeJBweHx7/2wBDAQUFBQcGBw4ICA4eFBEUHh4eHh4eHh4eHh4eHh4eHh4eHh4eHh4eHh4eHh4eHh4eHh4eHh4eHh4eHh4eHh4eHh7/wAARCAAsACw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r5b8QL4U8RXHjDxp8TNJ1LxY1t4tfwz4f0OGVhGhQKEWNAyrvclmZ2PavqSvj7xvY3118K/F91Zabq9+mnfFe6vrpNLJFykMafM6MPukZHzds5oAH0r4YJrd/orfsw60NQ06zW9u4ftsOYoGzhyfPwQdrdOeKs+FdH+C2tyeHZL74F6t4d0zxJMlvpesPdAoZXBMYBjlLITjgkda5HwDP4a1651S91LT/inqeoPbwRzXnhbWX1KJ4JE3rBNIQhDrkgpyM5qn8MJDrvxD8D6T4c07xJNZ6drFrfx2x1t76LTbSOV0ZbqEoBBKNoIwSMHFAH1H+zjqGqTeFtd0LVNSuNTbw54ivdGt7u4bdNLBCw8su38TANjPsK9Prz/AOC2iHRT41J1LT777f4tv70fZJd/kbyn7qTgbZFxyvbI5r0CgAr5bbx3q3w+8A+M9V0ZrCOe8+KN3YPLewvLHEkgUs5RPmbG0cDNfUlfMvjLwzdaJfeJPDXiXwp411TQtR8THxPo+seEofOuIJ2UAxyKMlCpzg4wQaAIvBXxw1hvDEs1joHh+1Efh/WdTZrOBoori4tJQqSBOCqv1Kt830re+G/xRvrv4sw6PrFp4d8L2uqW9vJDEbCVLjVppbdZBKk4HlkbmZQpJb5cda4DW5vg9/Z9v4dvvBHxhs7nS7S6vryT7DJHd3FpM+bh7lt2WiZh8zYAHYiunl8Q+FNd8QaJ4stfh/8AGbUrbT0gn0XTF0t10tHjTbDKi5wOMEMSR3oA9V+CGt6hrR8cfb2ib7B4w1Cyg8uFY8RIU2g7QNx5+8eT3NeiV538A/DuuaF4W1S+8S2sdlq3iDWrvWrizRw4tDOw2xFhwSFUZI7k16JQAUUUUAeVfGCbT8eNYBNov9of8IJesYxbn7f5WJOfM6eTn+Hru5rqfgz/AMki8H/9gSz/APRK15z8UrOKX4p+MpGZwZPhjdxHBHQzP+vFel/CSNYfhX4TjXJC6LaAZ/64rQB09FFFAH//2Q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AutoShape 15" descr="data:image/jpg;base64,%20/9j/4AAQSkZJRgABAQEAYABgAAD/2wBDAAUDBAQEAwUEBAQFBQUGBwwIBwcHBw8LCwkMEQ8SEhEPERETFhwXExQaFRERGCEYGh0dHx8fExciJCIeJBweHx7/2wBDAQUFBQcGBw4ICA4eFBEUHh4eHh4eHh4eHh4eHh4eHh4eHh4eHh4eHh4eHh4eHh4eHh4eHh4eHh4eHh4eHh4eHh7/wAARCAAsACs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r5X1aPwl4k/t7xn8R9B1PxnqNx4uufDmgaLDMwSIROVRI13KqkhGZnJr6or408b297/AMKjv9WttN1q+t9I+J2rX15/ZLmO4iiUzguHAOwZKgtjgGgCW5sfhVbXGt2837MutJLoMCXGpqbyL/Ro2QurH99zlQTxnpW14U8KfCHXtX0XSbn4N634JuPEEDy6Hq32vBd1j80FHjlJRtnzDI7VwnhD/hFNasNfutU0r4qatdyBYb678M6u+oWV3H5QZUeYhSSqttKkHHNXP2fZ5/EHxj8FvpVprt1ZaRvuJZP7afUbSxt5bSRY4nyqiGZSApUfTtQB9Mfs5a9qniL4P6Pf61dNeX8UlzZy3Dfem8i4khDt/tFUBPvmvQ64D9n3RG8PfC+00ttS0/Uil9fSfaLGXzITvu5nwGwORu2n0IIrv6ACvlVPH2r+APhtql1o8mmwyal8StVsZp7+3kmjijaSVi2yP5m+4BgZ619VV8w+KvDNxoVxq/hjxN4U8eX2mN4nn8SaHrXhCHzpo3m3ExyAZKMpdhkjkYIoAZ4f+OuuQ/D7UNT03w7oNiLPwpJrKRW0TLC9wt89uTtBGEYLuwfmBOCa7P4VfEK6uvi7rfhLVLXQfDUZnnFjpSWMsV3ebMH7T5uBG4ZctgZOPoa8r1u8+CsNpb6ZqHgX4sWKeHrHdqMZsJI2mtJJjMTeZb5o2l3Nk4yc844rsX8RaZeeOYvHNj8OvjJrOsRKzaPY3+ntFp1tI8ezcmSFjBXgsSQATQB6b+zpreoeIfhVaapqbxPcvf38ZMUKxrtS8mRflUAdFH16nmvRK4j4FeFdR8G/C7SdC1hojqSme5u1ibKJLPM8zID3CmTbnvjNdvQAUUUUAeIftDTae3hH4owxzaMb5fCkZljityL0ITLtMsnRo+u0dju9a9g8N/8AIu6b/wBekX/oArwT41WcUmu/GJ2ZwZPA1opwR2e5/wAK9+0JQmh2CDOFtowM/wC6KALlFFFAH//Z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9" name="AutoShape 16" descr="data:image/jpg;base64,%20/9j/4AAQSkZJRgABAQEAYABgAAD/2wBDAAUDBAQEAwUEBAQFBQUGBwwIBwcHBw8LCwkMEQ8SEhEPERETFhwXExQaFRERGCEYGh0dHx8fExciJCIeJBweHx7/2wBDAQUFBQcGBw4ICA4eFBEUHh4eHh4eHh4eHh4eHh4eHh4eHh4eHh4eHh4eHh4eHh4eHh4eHh4eHh4eHh4eHh4eHh7/wAARCAAsACs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r5X1aPwl4k/t7xn8R9B1PxnqNx4uufDmgaLDMwSIROVRI13KqkhGZnJr6or408b297/AMKjv9WttN1q+t9I+J2rX15/ZLmO4iiUzguHAOwZKgtjgGgCW5sfhVbXGt2837MutJLoMCXGpqbyL/Ro2QurH99zlQTxnpW14U8KfCHXtX0XSbn4N634JuPEEDy6Hq32vBd1j80FHjlJRtnzDI7VwnhD/hFNasNfutU0r4qatdyBYb678M6u+oWV3H5QZUeYhSSqttKkHHNXP2fZ5/EHxj8FvpVprt1ZaRvuJZP7afUbSxt5bSRY4nyqiGZSApUfTtQB9Mfs5a9qniL4P6Pf61dNeX8UlzZy3Dfem8i4khDt/tFUBPvmvQ64D9n3RG8PfC+00ttS0/Uil9fSfaLGXzITvu5nwGwORu2n0IIrv6ACvlVPH2r+APhtql1o8mmwyal8StVsZp7+3kmjijaSVi2yP5m+4BgZ619VV8w+KvDNxoVxq/hjxN4U8eX2mN4nn8SaHrXhCHzpo3m3ExyAZKMpdhkjkYIoAZ4f+OuuQ/D7UNT03w7oNiLPwpJrKRW0TLC9wt89uTtBGEYLuwfmBOCa7P4VfEK6uvi7rfhLVLXQfDUZnnFjpSWMsV3ebMH7T5uBG4ZctgZOPoa8r1u8+CsNpb6ZqHgX4sWKeHrHdqMZsJI2mtJJjMTeZb5o2l3Nk4yc844rsX8RaZeeOYvHNj8OvjJrOsRKzaPY3+ntFp1tI8ezcmSFjBXgsSQATQB6b+zpreoeIfhVaapqbxPcvf38ZMUKxrtS8mRflUAdFH16nmvRK4j4FeFdR8G/C7SdC1hojqSme5u1ibKJLPM8zID3CmTbnvjNdvQAUUUUAeIftDTae3hH4owxzaMb5fCkZljityL0ITLtMsnRo+u0dju9a9g8N/8AIu6b/wBekX/oArwT41WcUmu/GJ2ZwZPA1opwR2e5/wAK9+0JQmh2CDOFtowM/wC6KALlFFFAH//Z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0" name="AutoShape 17" descr="data:image/jpg;base64,%20/9j/4AAQSkZJRgABAQEAYABgAAD/2wBDAAUDBAQEAwUEBAQFBQUGBwwIBwcHBw8LCwkMEQ8SEhEPERETFhwXExQaFRERGCEYGh0dHx8fExciJCIeJBweHx7/2wBDAQUFBQcGBw4ICA4eFBEUHh4eHh4eHh4eHh4eHh4eHh4eHh4eHh4eHh4eHh4eHh4eHh4eHh4eHh4eHh4eHh4eHh7/wAARCAAqACs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r81tX0P4v8A7RPj3X9V060n1WKwuWjCPcrFbWibiEiTewGcDtyepr9Ka+Sf2EvF3hnSdO8a6Lquu6fp9+2tvcpFdTrEXjKhdyliAeVOcdOPWgDa+F3wtGgeA9K0fxN+z7Zatq9tEVur37dYv57bid2Wkz0IrwX4q/AH4q2HiHXvGui+CDo2jw3El5b29nqEDy2sQORtWN8/KOfl6V98/wDCZ+D/APoa9C/8GEX/AMVWF8QPiB4H0/wPrd1c+LdFEa2Mwwl7G7MShAAVSSSSQABQByX7GfjXXfHPwStdQ8RXJu7+zvJbE3LffmRApVnPdsPgnvjPWvZ6+c/+Cef/ACQSf/sN3H/ouKvoygAr8etcikl1/U/Ljd9tzKzbVJwN55PtX7C18MfDvxlb/s2+J/G3h74g+CLy8m1K6M1jfwQqUuo/mwm58Aoc54zgkgigD5QpyxSNG8ixuyJjewUkLnpk9qn1a6jvdVu7yK2jtY553lSCP7sQZiQo9hnH4V7/APBf42eGPDHwL1n4c3XgmfVta1D7RHbtDEjpdNKuF8z+LK9sA8AYxTA+gv8Agnp/yQWf/sN3P/ouKvoyvFv2MPBmueCPgja6f4itHsr68vJb420gw8SOFVQw7NhM47Zwea9ppAMnljgheaaRY4o1LO7HAVQMkk9hXxhqttf/ALV3xuuLWC6urP4deGd0a3MQwZnbjcuRje5GRnOEUdzXv/7Wk89v+zr4xkt5pIX+xqu6Nipw0qBhkdiCQfY1zv7ClvBD+ztpMkUMcbzXVy0rKoBdvMIyT3OABz2AoA5j/hi34cf9B7xH/wB/Yv8A4iuN+Ln7L/8Awrvwwvjz4YaxrM+taFOt60UxVmMaclo9qg7lxnHORmvs6kYBlKsAQRgg96APPv2fviZp/wAVPh1Z+IbcpFfxgQalbA8wTgc/8BP3h7H2NehV8cfsWE2v7R3xN062/cWS+eVt4/ljBW6wvyjjgEgegJr7HoA//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1" name="AutoShape 18" descr="data:image/png;base64,%20iVBORw0KGgoAAAANSUhEUgAAACIAAAAvCAMAAACxB+guAAAAAXNSR0IArs4c6QAAAARnQU1BAACxjwv8YQUAAAEFUExUR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xFFqkAAABWdFJOUwACAwQGBwgJCgsQERIdIC0uMzQ7QUVHTU5RU1VhZGZtbm9yc3R3enuCg4SGh4iNmp2ep6ipqqusra+wtbm6u7y9v8DBwsTFxsnKy8zO0Nze6uz2+Pn9U5WsjQAAAAlwSFlzAAAOwwAADsMBx2+oZAAAAThJREFUOE/dlelOwkAUhUdaZHPBDXcELUVBXCuogFgURHGvzPs/infa06LMIDHxB/FLOsm558uk6cp+TXhpr5CaRFCiH/Y47x3piCrS3CWDqOLEU04RVUCxEFXseso+ooq4LYzbKUQliczlRTaBIKMt7uRzhmkaufz2gobhN2aqH+6JuLyfT2P8hXgLLbCjKPpsoQpIowgInaEJsEKofKINNAE3MVQ+sSbn9We0/OWK86ZKKboXTtAqDlPo8PiHSmGk0qbHT1Ii9cFd7EGFmc5rqk2t49DSWXlzTBR99LlZ1qW2VqPliSXn1e+bUCzLVYYhlHJ5PJSHMVLu/0Tp+MojBjLiTo9QroVSoaWLgUyV2oq403cYyIivw/GB2AoDmSx9uleXSTEwkAlvlNYmtPXS5o9/AQnGPgHhE6NyZJt1W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2" name="AutoShape 19" descr="data:image/png;base64,%20iVBORw0KGgoAAAANSUhEUgAAACEAAAAwCAMAAACosONjAAAAAXNSR0IArs4c6QAAAARnQU1BAACxjwv8YQUAAAEmUExUR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W9PEAAABhdFJOUwABAgYHDA0ODxEVFhcYGRobHyAhIiUmJygrLS4vMDEyMzQ3OkBFUlpcXmBhYmNkZmdocnR2eIGCg4eQpKu0uLq7vL/DxNHT1NXa2+Di4+Xm5+nq6+7v8PL19vj5+vv8/f5a3NaoAAAACXBIWXMAAA7DAAAOwwHHb6hkAAABRUlEQVQ4T+2U2VLCQBREgwsiqLiAiqC4EFAJgoK4C6iIqKCo4MKW+/8/4ST0RCBDBV8tz1O6+6QqVTMV6bc4Y+k9F56FrOSJqOBHEjB6wQSizBiyGdenbtSnkc1MfXWMGWQzjpJuPE8iC1DaTGgnbIgiItn7TATPZmx+WQ6Fd8IhWfah6mXpvKp/hcbrmQdtF+5brB3yTvQ/nGLinKA3cNxh4RTsWDgLj1g4ZS8WjrdMVFSxqsUBRrQOoxkbYMQNY/8vGaqVEW+JjQQ3Wsx4WsTCcT1QY9cwlCaV3FgMlOzBJjuXep5p6lYqF0XfxYi0yl6vHmk3LciSiKBmHGvGBpp+/o1erI01di7DGuto+gk0rAzfh5WxXCOqpd/YLQyg6cdTIXrffiGqCP5AOvZLouuJG6KrcTQmZlPJOcmTPJxHHgpJ+gZlPLky6kWWew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" name="AutoShape 20" descr="data:image/png;base64,%20iVBORw0KGgoAAAANSUhEUgAAACEAAAAwCAMAAACosONjAAAAAXNSR0IArs4c6QAAAARnQU1BAACxjwv8YQUAAAEmUExUR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W9PEAAABhdFJOUwABAgYHDA0ODxEVFhcYGRobHyAhIiUmJygrLS4vMDEyMzQ3OkBFUlpcXmBhYmNkZmdocnR2eIGCg4eQpKu0uLq7vL/DxNHT1NXa2+Di4+Xm5+nq6+7v8PL19vj5+vv8/f5a3NaoAAAACXBIWXMAAA7DAAAOwwHHb6hkAAABRUlEQVQ4T+2U2VLCQBREgwsiqLiAiqC4EFAJgoK4C6iIqKCo4MKW+/8/4ST0RCBDBV8tz1O6+6QqVTMV6bc4Y+k9F56FrOSJqOBHEjB6wQSizBiyGdenbtSnkc1MfXWMGWQzjpJuPE8iC1DaTGgnbIgiItn7TATPZmx+WQ6Fd8IhWfah6mXpvKp/hcbrmQdtF+5brB3yTvQ/nGLinKA3cNxh4RTsWDgLj1g4ZS8WjrdMVFSxqsUBRrQOoxkbYMQNY/8vGaqVEW+JjQQ3Wsx4WsTCcT1QY9cwlCaV3FgMlOzBJjuXep5p6lYqF0XfxYi0yl6vHmk3LciSiKBmHGvGBpp+/o1erI01di7DGuto+gk0rAzfh5WxXCOqpd/YLQyg6cdTIXrffiGqCP5AOvZLouuJG6KrcTQmZlPJOcmTPJxHHgpJ+gZlPLky6kWWew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4" name="AutoShape 21" descr="data:image/jpg;base64,%20/9j/4AAQSkZJRgABAQEAYABgAAD/2wBDAAUDBAQEAwUEBAQFBQUGBwwIBwcHBw8LCwkMEQ8SEhEPERETFhwXExQaFRERGCEYGh0dHx8fExciJCIeJBweHx7/2wBDAQUFBQcGBw4ICA4eFBEUHh4eHh4eHh4eHh4eHh4eHh4eHh4eHh4eHh4eHh4eHh4eHh4eHh4eHh4eHh4eHh4eHh7/wAARCAAYABg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1a++Kus+Kfn8L3D2Ng0fnRx2EEV1ftDziWd5WFtZIccCUs5H8IPFcv/wl9z5u7/hOZPP3f9FAs9/02/ZfIz7bse9d58bPCpt1fxEsmjWvhyyt2nu7WeyaZUuS+TcrbriO4mYEIvmnCn5ucmuE/tq8+0/2d/wkN99s3eV9h/4TCy+07v8Ann9l+z/Y9/8A0y3+2aAOosPirrHhb5/FFw99YLH50kd/BFa6gsPGZYHiY216gzyIirgfwk8UVp/BPwqbhV8RO+jXXhy9t0ntLWGyaFXuQ+RctbtmO3mUAo3lHDH5uOKKAPXLy2t7y1ltLu3iuLeZCksUqBkdSMEEHgg+leK/8Ix4g/4Tf+w/7Evv7E/tTb9k8uD+wP7I8v7nk/8APbf/ALO7dznZRRQB7VZ21vZ2sVpaW8VvbwoEiiiQKiKBgAAcAD0ooooA/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5" name="AutoShape 22" descr="data:image/jpg;base64,%20/9j/4AAQSkZJRgABAQEAYABgAAD/2wBDAAUDBAQEAwUEBAQFBQUGBwwIBwcHBw8LCwkMEQ8SEhEPERETFhwXExQaFRERGCEYGh0dHx8fExciJCIeJBweHx7/2wBDAQUFBQcGBw4ICA4eFBEUHh4eHh4eHh4eHh4eHh4eHh4eHh4eHh4eHh4eHh4eHh4eHh4eHh4eHh4eHh4eHh4eHh7/wAARCAArACo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Y4Un0Ffmbd6H8Yf2h/Fus+IdP0+61hLa4ZMNcpFb2iknbFH5jAcDHA57nrX6Yyf6tvoa+Wv+Ce+vaND8PvEmjzanaQ6gmuyXBt5JVV/KaKJQ4B6jKMM+1AGh8PfhvYaP4I0fS/EH7OiX+rWtqkV5dfabB/OkA+Z8mXJyeea+Z/H/wAGfi54HvdT8eW/hW70HTLS7e5hls76J5LKMuSv+qcsAoIBI4FfpJ/ammf9BGz/AO/y/wCNeeftJeINCs/gT4y+06vYxm40i4t4QZ1zJK6FURRnJJJFAFr9m3xZqnjf4JeGvEutMr6jcwOlxIox5jRyvHvx6tsBPuTXoleOfsV/8m0eE/8Aduv/AEqlr2OgBsn+rb6Gvxwvv+P2f/ro386/ZBhlSPUV8EfBbxT8Pfg/F468I/Frwi0uvNdOE8yxWb7RDtwIlY/dUnLBuhDA9qAPmGinzsjTO0abELEquc7RngV9C6D8SPhPH+ytc+A5vC/neMpkeNHWxVmknaQlJxL1G0EDHX5cYwaYH1X+xX/ybR4T/wB26/8ASqWvY68x/ZW8P6p4Y+APhXR9Ztntb5LeSWWFxho/MmeRQw7Ha4yOxr06kAMQoLMQAOSTXxN8QLK9/am+PFxofh65isfCXhmJ4pNVWAP5jk43A8btzDCjOAqlu9fQv7Wmqaho/wCz34rvdMupLW5+zpF5kfDBXkRGAPbKsR+NYn7D+ladp/7PWi3VlaRwz38k093Io+aZxIygk+yqB+FAHlH/AAw9bf8ARQpv/BaP/jlcp48+CviH9nLUdC+KPh/VF8SWmm3qi/jktAnlo3AyMt8rZK7uCpKn6feNZ3ifTbHWPDmo6XqdrHd2V1bSRTwyDKuhUgg0AVvA3ibSvGXhLTfE2iTiaw1CBZYz3X1VvRlOQR6g1tV8m/8ABOjUL1tJ8aaI1zI2nWN9E9rAxysRfzA2O/Oxfyr6yoA//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" name="AutoShape 23" descr="data:image/jpg;base64,%20/9j/4AAQSkZJRgABAQEAYABgAAD/2wBDAAUDBAQEAwUEBAQFBQUGBwwIBwcHBw8LCwkMEQ8SEhEPERETFhwXExQaFRERGCEYGh0dHx8fExciJCIeJBweHx7/2wBDAQUFBQcGBw4ICA4eFBEUHh4eHh4eHh4eHh4eHh4eHh4eHh4eHh4eHh4eHh4eHh4eHh4eHh4eHh4eHh4eHh4eHh7/wAARCAAZABg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1vU/ilrPiWWJPCsslhZ3EQntY7K0S+1S5gJ4nKOwgs4j2ackn+6Olcv8A8JRqv23y/wDhMdU+179vlf8ACd6R9oz6eT5PlZ9t3411/wAYPB/9nu+pWNj4dsvCccDXGoQTI8cC3W/JuJraFQb0lcKsbMBu5OcjHHbtTx/Zf/E/8zy8/wBn+ToXmbMZz/Zm3ftx/Bu3496AOq0z4paz4allj8VSyX1nbxGe6jvbRbHVLaAHmcIjGC7iHdoCCP7p6UVP8H/B/wDaDpqN/YeHb3wnJAlxp8EKNJA11vyLiG3mUmyIXKtGrEbumMHJQB69rGm2GsaXc6XqlrFd2V1GY54ZBlXU9Qa8B/4R23/4Tr/hE/8AhHYvsf8Abfk/2N/YY8j+z/L3fb/t23f527nd5ud3ybc819E0UAVNH02w0fS7bS9LtYrSytYxHBDGMKijoBRVuigD/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" name="AutoShape 24" descr="data:image/jpg;base64,%20/9j/4AAQSkZJRgABAQEAYABgAAD/2wBDAAUDBAQEAwUEBAQFBQUGBwwIBwcHBw8LCwkMEQ8SEhEPERETFhwXExQaFRERGCEYGh0dHx8fExciJCIeJBweHx7/2wBDAQUFBQcGBw4ICA4eFBEUHh4eHh4eHh4eHh4eHh4eHh4eHh4eHh4eHh4eHh4eHh4eHh4eHh4eHh4eHh4eHh4eHh7/wAARCAArACo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Y4Un0Ffmbd6H8Yf2h/Fus+IdP0+61hLa4ZMNcpFb2iknbFH5jAcDHA57nrX6Yyf6tvoa+Wv+Ce+vaND8PvEmjzanaQ6gmuyXBt5JVV/KaKJQ4B6jKMM+1AGh8PfhvYaP4I0fS/EH7OiX+rWtqkV5dfabB/OkA+Z8mXJyeea+Z/H/wAGfi54HvdT8eW/hW70HTLS7e5hls76J5LKMuSv+qcsAoIBI4FfpJ/ammf9BGz/AO/y/wCNeeftJeINCs/gT4y+06vYxm40i4t4QZ1zJK6FURRnJJJFAFr9m3xZqnjf4JeGvEutMr6jcwOlxIox5jRyvHvx6tsBPuTXoleOfsV/8m0eE/8Aduv/AEqlr2OgBsn+rb6Gvxwvv+P2f/ro386/ZBhlSPUV8EfBbxT8Pfg/F468I/Frwi0uvNdOE8yxWb7RDtwIlY/dUnLBuhDA9qAPmGinzsjTO0abELEquc7RngV9C6D8SPhPH+ytc+A5vC/neMpkeNHWxVmknaQlJxL1G0EDHX5cYwaYH1X+xX/ybR4T/wB26/8ASqWvY68x/ZW8P6p4Y+APhXR9Ztntb5LeSWWFxho/MmeRQw7Ha4yOxr06kAMQoLMQAOSTXxN8QLK9/am+PFxofh65isfCXhmJ4pNVWAP5jk43A8btzDCjOAqlu9fQv7Wmqaho/wCz34rvdMupLW5+zpF5kfDBXkRGAPbKsR+NYn7D+ladp/7PWi3VlaRwz38k093Io+aZxIygk+yqB+FAHlH/AAw9bf8ARQpv/BaP/jlcp48+CviH9nLUdC+KPh/VF8SWmm3qi/jktAnlo3AyMt8rZK7uCpKn6feNZ3ifTbHWPDmo6XqdrHd2V1bSRTwyDKuhUgg0AVvA3ibSvGXhLTfE2iTiaw1CBZYz3X1VvRlOQR6g1tV8m/8ABOjUL1tJ8aaI1zI2nWN9E9rAxysRfzA2O/Oxfyr6yoA//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8" name="AutoShape 25" descr="data:image/jpg;base64,%20/9j/4AAQSkZJRgABAQEAYABgAAD/2wBDAAUDBAQEAwUEBAQFBQUGBwwIBwcHBw8LCwkMEQ8SEhEPERETFhwXExQaFRERGCEYGh0dHx8fExciJCIeJBweHx7/2wBDAQUFBQcGBw4ICA4eFBEUHh4eHh4eHh4eHh4eHh4eHh4eHh4eHh4eHh4eHh4eHh4eHh4eHh4eHh4eHh4eHh4eHh7/wAARCAAZABg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1vU/ilrPiWWJPCsslhZ3EQntY7K0S+1S5gJ4nKOwgs4j2ackn+6Olcv8A8JRqv23y/wDhMdU+179vlf8ACd6R9oz6eT5PlZ9t3411/wAYPB50931KxsfDtl4Tjga41CCZHjgW635NxNbQqDekrhVjZgN3XORjjt2qY/sv/if+Z5ef7P8AK0LzNmM5/szbv24/g378e9AHVaZ8UtZ8NSyx+KpZL6zt4jPdR3totjqltADzOERjBdxDu0BBH909KKn+D/g/+0HTUb+w8O3vhOSBLjT4IUaSBrrfkXENtMpNkQuVaNWI3dMYOSgD17WNNsNY0u50vVLWK7srqMxzwyDKup6g14D/AMI7b/8ACdf8In/wjsX2P+2/J/sb+wx5H9n+Xu+3/btu/wA7dzu83O75Nuea+iaKAKmj6bYaPpdtpel2sVpZWsYjghjGFRR0Aoq3RQB//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9" name="AutoShape 26" descr="data:image/jpg;base64,%20/9j/4AAQSkZJRgABAQEAYABgAAD/2wBDAAUDBAQEAwUEBAQFBQUGBwwIBwcHBw8LCwkMEQ8SEhEPERETFhwXExQaFRERGCEYGh0dHx8fExciJCIeJBweHx7/2wBDAQUFBQcGBw4ICA4eFBEUHh4eHh4eHh4eHh4eHh4eHh4eHh4eHh4eHh4eHh4eHh4eHh4eHh4eHh4eHh4eHh4eHh7/wAARCAArACs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r80te0r4vftDeP9f1PTbC61eOwuWQRG4SK2s03EJGnmMFzgduT1NfpbXyp+wLrujW+l+N9HuNTtIL/+3HuBbyShXaMqF3AHqMqRx0/GgC38Lfhlb6D4B0nSPFH7PKaprNtEVu7z7TYP5zbid2Wlz0IrwL4rfAn4p6f4j1/xpovgK40TRIbiS8t4bW9gaW0iByNqxyFvlHPy5xX6Jf2ppn/QRs/+/wAv+NYPxC8R6BpngXXL2/1mwt7eOwm3O864yUIA68kngDqTQBwX7GvjbXPHXwTtdR8RXJu7+zu5bFrlvvzKgUqz+rYfBPfGetezV85/8E8/+SCT/wDYbuP/AEXFX0ZQAV+O/iH/AJD+o/8AX1L/AOhmv2Ir4O+DniXwF8GvFHj3w78XPCrNq8t2xgkksBcCaH5vkXd0Vshg3RgeTxQB8tUlW9XmtbnVby4srb7Layzu8MOc+UhYlVz7DA/CvoD4N/E34ReH/wBn3XvCnibwwt54kuhcBG+xLIbouuIj5vVNhx9MZHJpgfQH/BPT/kgs/wD2G7n/ANFxV9GV4V+wz4c1fw58BrZNZs5bOW/v5r2KKVSr+UwRVJB5GdhI9iDXutIAPAyelfFXxUW9/ad+PI8GeF5orXwx4aRxdasIA+5+jMDwWBYbUXOOGavon9qXVNQ0b4AeLtQ0u6ktLpLIIssZwyh5FRsHtlWIz71x37BmladY/AGxv7W0jiur+7nku5QPmlZXKrk+ygAD/GgDzb/hh62/6KFN/wCC0f8AxyuU+Jv7NviD4NaPa/Enwt4gGvTaHdx3VxBJYhfLjU534ywZQfvD0JPavvGo7qCG6tpba4iSWGVDHJG4yrqRggjuCKAOU+D3jzSviR4A07xVpJCrcJtuIM5a3mX78Z+h6eoIPeuvr47/AGIppdK+OvxJ8KafI8GiQNNJFZg5RGS42KRnnIUke/Gegr7EoA//2Q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0" name="AutoShape 27" descr="data:image/jpg;base64,%20/9j/4AAQSkZJRgABAQEAYABgAAD/2wBDAAUDBAQEAwUEBAQFBQUGBwwIBwcHBw8LCwkMEQ8SEhEPERETFhwXExQaFRERGCEYGh0dHx8fExciJCIeJBweHx7/2wBDAQUFBQcGBw4ICA4eFBEUHh4eHh4eHh4eHh4eHh4eHh4eHh4eHh4eHh4eHh4eHh4eHh4eHh4eHh4eHh4eHh4eHh7/wAARCAAZABk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1vVPirrHiOWGPwrIbC0uo/Os0tLMX+q3cOcCbyiwhtIj2edsn+6OlcvP4o1Vbxkm8ZanHdBsGKbx3pMU4Pp5KwmIH2LV2Xxe8GNZM+oaXp/h2y8KJby3WrQTF7e3+0BgxubiKFd12AgIERZQW65zxxcT6lEYtMjbXoXkQGKwVdBsndSONmmyKX2kdEdg5HvQB0+lfEXxXoN5Hb6pJPqqOhkWx1e3hs7+aNRlmtbmFjaXZAydgKNgdau/8NO/B7/oYLr/wAm/+JrM+Fng6bWL6O4k0/QLjwfMs66ha/ZmhiubhGCqH06RSlrcRurh2RsN6dMez/wDCP6D/ANAPTP8AwFT/AAoAtanY2ep6dcadqFtFdWdzE0U8Mq7kkRhgqR3BFfPWueH7fT/GF34VsvDsS2z6raw2mif2Cs9vqNk4j8+6lvGQuJE3Snd5gKGJRg7hn6NooAz/AA7ouleHtIh0nRbKOzsodxSJMnliWYknJJJJJJJJJrQoooA//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1" name="AutoShape 2" descr="data:image/png;base64,%20iVBORw0KGgoAAAANSUhEUgAAACEAAAAwCAMAAACosONjAAAAAXNSR0IArs4c6QAAAARnQU1BAACxjwv8YQUAAAEmUExUR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W9PEAAABhdFJOUwABAgYHDA0ODxEVFhcYGRobHyAhIiUmJygrLS4vMDEyMzQ3OkBFUlpcXmBhYmNkZmdocnR2eIGCg4eQpKu0uLq7vL/DxNHT1NXa2+Di4+Xm5+nq6+7v8PL19vj5+vv8/f5a3NaoAAAACXBIWXMAAA7DAAAOwwHHb6hkAAABRUlEQVQ4T+2U2VLCQBREgwsiqLiAiqC4EFAJgoK4C6iIqKCo4MKW+/8/4ST0RCBDBV8tz1O6+6QqVTMV6bc4Y+k9F56FrOSJqOBHEjB6wQSizBiyGdenbtSnkc1MfXWMGWQzjpJuPE8iC1DaTGgnbIgiItn7TATPZmx+WQ6Fd8IhWfah6mXpvKp/hcbrmQdtF+5brB3yTvQ/nGLinKA3cNxh4RTsWDgLj1g4ZS8WjrdMVFSxqsUBRrQOoxkbYMQNY/8vGaqVEW+JjQQ3Wsx4WsTCcT1QY9cwlCaV3FgMlOzBJjuXep5p6lYqF0XfxYi0yl6vHmk3LciSiKBmHGvGBpp+/o1erI01di7DGuto+gk0rAzfh5WxXCOqpd/YLQyg6cdTIXrffiGqCP5AOvZLouuJG6KrcTQmZlPJOcmTPJxHHgpJ+gZlPLky6kWWewAAAABJRU5ErkJggg==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2" name="Retângulo 31"/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pt-BR" dirty="0"/>
          </a:p>
        </p:txBody>
      </p:sp>
      <p:pic>
        <p:nvPicPr>
          <p:cNvPr id="33" name="Imagem 32"/>
          <p:cNvPicPr>
            <a:picLocks noChangeAspect="1"/>
          </p:cNvPicPr>
          <p:nvPr/>
        </p:nvPicPr>
        <p:blipFill rotWithShape="1">
          <a:blip r:embed="rId7"/>
          <a:srcRect l="229" t="13453" r="382" b="8520"/>
          <a:stretch/>
        </p:blipFill>
        <p:spPr>
          <a:xfrm>
            <a:off x="1911350" y="2933700"/>
            <a:ext cx="8833264" cy="35306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639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68300"/>
          </a:xfrm>
        </p:spPr>
        <p:txBody>
          <a:bodyPr>
            <a:normAutofit lnSpcReduction="10000"/>
          </a:bodyPr>
          <a:lstStyle/>
          <a:p>
            <a:r>
              <a:rPr lang="pt-BR" smtClean="0"/>
              <a:t>Como o vemos dentro do ônibus:</a:t>
            </a:r>
            <a:endParaRPr lang="pt-BR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2612468" y="685800"/>
            <a:ext cx="8360331" cy="5981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Confira o nosso diagrama:</a:t>
            </a:r>
            <a:endParaRPr lang="pt-BR" dirty="0"/>
          </a:p>
        </p:txBody>
      </p:sp>
      <p:sp>
        <p:nvSpPr>
          <p:cNvPr id="5" name="Arredondar Retângulo em um Canto Diagonal 4"/>
          <p:cNvSpPr/>
          <p:nvPr/>
        </p:nvSpPr>
        <p:spPr>
          <a:xfrm>
            <a:off x="970989" y="504500"/>
            <a:ext cx="1353112" cy="946800"/>
          </a:xfrm>
          <a:prstGeom prst="round2DiagRect">
            <a:avLst>
              <a:gd name="adj1" fmla="val 29727"/>
              <a:gd name="adj2" fmla="val 0"/>
            </a:avLst>
          </a:prstGeom>
          <a:solidFill>
            <a:schemeClr val="accent5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6" name="Retângulo 5" descr="Lightbulb"/>
          <p:cNvSpPr/>
          <p:nvPr/>
        </p:nvSpPr>
        <p:spPr>
          <a:xfrm>
            <a:off x="1259357" y="671900"/>
            <a:ext cx="776376" cy="612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dgm="http://schemas.openxmlformats.org/drawingml/2006/diagram" xmlns:asvg="http://schemas.microsoft.com/office/drawing/2016/SVG/main" xmlns:lc="http://schemas.openxmlformats.org/drawingml/2006/lockedCanvas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tângulo 8"/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0" name="AutoShape 4" descr="data:image/jpg;base64,%20/9j/4AAQSkZJRgABAQEAYABgAAD/2wBDAAUDBAQEAwUEBAQFBQUGBwwIBwcHBw8LCwkMEQ8SEhEPERETFhwXExQaFRERGCEYGh0dHx8fExciJCIeJBweHx7/2wBDAQUFBQcGBw4ICA4eFBEUHh4eHh4eHh4eHh4eHh4eHh4eHh4eHh4eHh4eHh4eHh4eHh4eHh4eHh4eHh4eHh4eHh7/wAARCAFIAqY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AUdKKB0ooAQ0UGigAooooAKKKKACiiigAo7GigUmBGPlB+tcr8VdQm07wjd3Vt/rkTKfWusZdwxXDfGOPPhK4BYgbetTVb5dDDF/wAKXozgbu1vIbawlm0W5vDdQLMxj45NVfMYXTh/CmoPs64brW34lj0Cx0XRr3VvFGqWTm1SNIoW65HXFcFc+KfBtrr76be+LteiRCP3gHLZryZ1IN6y1+R5NT2fN8Wtl2Ok3Tqxi/4RHUfszDcoz/FSsZmRYP8AhE9QSXupbpXodz4f0/VvB1tbR+JLu3tX2yx3YkAc8cAmsQeA9IaMIPiBqBkXrIbldx/WtZUGney/A2lhGnt+KMXWftXhmLQ9UsYzaJe3yWzwyDLDJ5Ne2nzFU7mDH2FeQfFSztrHR/C1qmoSXyLq8WJS27Jz617EzDJ9RW+H0lL5G+FVqk16fkIhBPTDU+mpyN2OadXaegFFFFABRRRQAUUUUAFFFFABRRRQAUUUUAFFFFACiigUUAMmxs5UsPaqWpX9rpVlJe3kyxWkYyzt0X61fbpXB/FBpryfSfDqIhtNUkMdxnqFHPFXTipSsxxjdnE+IvE/iLxes81hdR+G9Ahcq91eJlJ8d1PuK5CSz8EsN01u+rCT700D4VvcV6DZ+GU8Wa8li8kkeg6aPJa3T7kjr6isfxf8SvAXhHxPJ4Zt9BtAbRgsu2Hhc+lezh5ST5KEW5dk7K3md0G37kDN8PWt5YObr4f+ILJJYxum0xl3ysg6ivWPh34yg8SQSwywNZ6lBhbiGQ/MD9K5XXPDuja5o0Xi/wAJH+zbi3UTSGAbPMUDJU+1Qadvl8ReGfEllEIG1JWa8UDAYjgZrmxDhVTfXz3uZStOLkz2AKOx4705MAYFMDBo9w47kU6Ihl3L3rzNjk1uPooooGFFFFABRRRQAUUUUAFFFFABRRRQAUUUUAFFFFABRRRQAUUUUAFFFFABRRRQAUUUUAFFFFABRRRQAUUUUAFFFFABQaKDQAlFFFABRRRQAo6UUDpRQAhooNFABRRRQAUuKSloAMUYoooAMU1uBTqa/ShgA7Vw3xqOPCFwD0K813A7Vw3xsCnwfOGyF284rKv/AA36HPiv4MvQ8I+N2l6v5Oh6nIsklsliiow6L6Vw1qlnrwt7OTR5dR1BDjehIOa+j9S8baDo+kaPperWsVwjWSMPMUHtVTw3448DSa/HZ2GkQQ3U7YDLEBg/Wvm62WqVX2iqW23Pm62XKVf2kavLojYXwPPqXw2tNEjuGtnO1yCTlOOlcW/wNvog5k18qi/eck4rqPGfxo0Tw3qraGLeX+0DFvjynyn0rxvxZ8X/ABJ4o8L+ILG7YWbwbRG9tlT1r0a9XCxW56dWWES11PR/Fmh/8I74O8L6b9vF/jXI280fXpXurKPM3dz1r5W8CXN5d/BvwvLfXMlzL/wkSDe7ZOM19VP98V0YJxk5OO2hvgXFym47WX5DgBS4pBS16CPSCkpaSgAooooAKBRSigAxSGloNACUUUUAFFFFAC0YoooAKKKKAGyHC1zHjDS2uNV0jU1+5p8hdx7EV1DDcMVFJGsyPDJ0Yc04vldxqVmYvhjT0sRcCJNsd1KZm/Gvl34/6PpNp8SZ7qBd0cso+1EH7n1r6o17UINA8P3l7OwAhiZk98DgV4/8OPBy+OdA1vxHrCHGuDMIYcx7T29K9TL6ipTdaTt0+86sNLkbmz0/wfpOnxeA7ex08gQzWoY856rVRdJKX2hWsPMVorB8CuZ+AusXEVvfeEtWZlv7WZ/JDd4RwK9Sgt1tw0mMk9K4616c5Rb6mFRtNokGFYf3un4VKqgE4pjKDhxT15Ga5mZi0UUUAFFFFABRRRQAUUUUAFFFFABRRRQAUUUUAFFFFABRRRQAUUUUAFFFFABRRRQAUUUUAFFFFABRRRQAUUUUAFFFFABQaKDQAlFFFABRRRQAo6UUDpRQAhooNFABRigdaWgBMUtFFABRmikPWgAzSMRjnilpkgyvHXtQCAMPyrhPjS+fA91PIpUIhLAc8V1t/qum2K4v9QtrYn/no4Ws2bXvClzC1vcazpk0TDBV5VOaiolKLVznrTg4uHMvmzxXXLjwrq9npMs1oLiaOzVeQRjiotCHhSw1KC+ezETIc78HivXpG+H+4FtQ0lOMACRBTop/AcYeH+0NIYN2LqTXnLCy5ubS55v1dc3Nzxv/AF5ngnxB8N6P4i8ex6x/bTRqtuAo8s/lWZb+AdIk0rWgPETRyXe3H7o8Yr6N3+A9vzahpOR33r0oaXwFxIuo6SFHX94vNZywF97EvDp/aj/XzPENBsbLSfA/h3wzYXjX1xFraXEh2EYXPWvp1ny67RkdzXL2d14FtZfNt7/SBIeh3rxWlH4m8Obti65YF+4Ewruw1FUt2deF5KSd5x1/rubKsC5UelPqvYzW88fmW8yTIejKcirFdR6Cd0FJS0lAwooooAKUUlKKACg0UGgBKKKKACiiigBaKKKAA9aYz44AyfSnMcVEDuG4daTdkF7DnY7M4+vtUf3oCVb/AIFVC+1fSdJYx6hqVvbM/wA372QCqY8Y+EAcDxHpv0+0LVezm0tGO0rbHmH7R2v3Wyx8N2MLyytKkrlf41zyv41LpPj7xfplnBpmlfDlvs0K4TbNgV37674FkuTdXOsaNNLjAZpVJAqzH4p8HeSI4td0xM9MzKDXeq0FTVN0r/NnR7RctnE8K1HxZrdr8TrTxLdaA+lGZVtZIwd3BPJr6Rs7mO7so7iE71dcj3rnJ/EHgOcbZtX0WUrzlpFJBqzbeL/CMcIVPEGmBR2E6jFZ4mo6yj7lraE1JuaXum9HuWI5GT6U+Nty+h7is2x1XTtSbzNN1G3uR38tw1aa9PeuN3W6MWmtxaKKKBBRRRQAmaM0UUAGaM0UUAKKKQUtABSZpT0pKADNLSUtABRRRQAUGikNABmlzSUDrQAtFFFABRRRQAGkzQaKAFFFIKWgApM0tJQAZozRRQAZozRRQAZoNFFABRRRQAYoxS0UAAooooADSYpaKAEFLRRQAUUUUAFIaWigBMVW1OcWtjLcMPuKTVqs3xP/AMgK79fLOPek9iZbPU+WfEs2seOPGl1p8LvMVdtkZbAwKpaj4H1m0vLe1k05VmmbbHh8hj9a3fh3c2sPxGv31A/ZoQkuSxwT9K2tO8W2WqX9ppNmrWlvbSsYJbg5OT3zXlOKlq5H5PUo0K/NUrVLTcmlrpo/8jhdW8B63YRo19YIC0gVdsm7k9BxTrvwJrkOoW9pNpyR3VwcRIH613EDJotjeS3WrRXckl7vjQtkg9jz2rctrnSJvEmjarqeqw/bCx81t+FPHGB2p+xp9zSGVUZ31ad4/aWzdn8zyfWPBuraTYm8v7FViD+WSr7uaim8IanFpltePYAWt0MxPu616PEltp/2v+1dVhuILm/YxoWzhSeKu6zqOiXXhvVtCF7EJIgotTu6euKn2UO5H9lUmpS5mrLbmV7/APBS+883uPAPiCzsTfzWESWoTcHEoqjdeFdStdBGtPC0VvKAwlBrrry4gn8IaZpp1IvI16sc+JDxH3rqNV1TQ7nw3eeDrWZDFAAscmc9Oafsl/MRDL6FVt058top6v7W9tif9nLxZPN9r0i8kH2a1g80Suea9str60uIEmhuI2RxlTuHNfJ3gHSdV1TVNXs9Nl2TLbFTt9K6TT/hn45ktIMapJGoXpuauujOahtc+lyjN8ZHCRSoufnc+kDcW/Tz4v8AvsUedD/z2j/76FfOx+GXjhflGrSH33NR/wAKv8df9BiX/vpq1dSf8p6f9tY3/oFf3n0T50P/AD2j/wC+hR50P/PaP/voV87f8Kw8df8AQYl/76aj/hWHjr/oMS/99NS9rP8AkD+2sZ/0Cv7z6J86H/ntH/30KUTwf89o/wDvoV86/wDCsPHX/QYl/wC+mo/4Vh46/wCgxL/301HtZ/yB/bWM/wCgV/efRXnwf89o/wDvoUGeD/ntH/30K+df+FYeOv8AoMS/99NR/wAKw8df9BiX/vpqPaz/AJA/trGf9Ar+8+ifOh/57R/99Cjzof8AntH/AN9Cvnb/AIVh46/6DEv/AH01H/CsPHX/AEGJf++mo9rP+QP7axn/AECv7z6J86H/AJ7R/wDfQo86H/ntH/30K+dv+FYeOv8AoMS/99NR/wAKw8df9BiX/vpqPaz/AJA/trGf9Ar+8+ivPg/57R/99Cjz4P8AntH/AN9CvnX/AIVh46/6DEv/AH01H/CsPHX/AEGJf++mo9rP+QP7axn/AECv7z6IM0G8N9oj6dN4oWa3B/10X/fYr50k+GHjsEEaxJn/AHmqZ/hr41VxJ/az7u43tTVSTaXKH9s45tWwj+//AIB4/wDF/XdS1zx7qkF7fSCG3uHjiQHIKg1N8J/D+m6lNqDXNvHcSbRtSRsAVzGtW8lprupW98xkeOdldu+6n+H4by8uF0+zuvJaU4JU4NfoVKmnhkk7aH39KKlRi3p5Hq99ofgvSLOJdStoI3edQCrZ69qoeK/COk2NxL4igjiezhwywh+CDXMw+BfEF7lpGnZY32AuSefWq1nofiOe+1HQIZJpgmBcAkkfh6VzRoLlvz37/wBXIUYdJHo1h4P8O31vFff2fawh0D7BJ9415n8StJtdP1YfZoEt45D9yNshauWPhHxKNFm1i3upmtoXMJiDHKkd65aR7qaR5JZGkktzgljnd9K2oYdKV3JOxrTpxvvc9L/Zy169s/FkdpFOWtDjcWbGOa+t9P1nTL2a4jt7yJ2gYLINw4NfC/w/srzVtZMemO1tczDyxn19a7qw+EvxEmvb2P8AtSaNo3wzBmAf3rzM0wlGrXfvqNjkxNKDlq7H119qtv8An4h/77FH2q2/5+Iv++xXyj/wp34i/wDQan/77ag/Bv4iN8v9uTj/ALaNXnfUKP8Az9Rz+wp/zn1d9pt/+fiL/vsUfabf/n4i/wC+xXyh/wAKX+In/Qen/wC/jUf8KX+In/Qen/7+NR9Rw/8Az+X3C9jT/nPq37Tbf8/MP/fYo+023/PzD/32K+Uv+FI/EH/oYJ/+/jUf8KR+IP8A0ME//fxqX1HD/wDP5fcHsaf859W/arX/AJ+Yf++xVXVda0vTLJ7y8vYY4kGWO8GvlsfBD4hGQf8AFQTgf9dGqh4q+DHjqy0mS5l1qaeGIF5F3seB1ojgKLf8VD9jSulzn0p4U+JPg/xNfNZaPqgnnU4KlSK68MK+Lv2c/D+qan8QrS+0xmW10+T/AEojo1fZqqSB7Vhj8PDDVeSDuRiKcabtF3HlhkL3NLikH3qdXEYCYpaKKACiiigAoNFFACYoFLRQAUUUUAFFFFACGjFLRQAgpaKKACkxS0UAJijFLRQAmKMUtFACYopaDQAlFFFAC0UlFAC0UDpRQAUUhooAWikHWloAKKKKACiiigAqK6jWaPy3QMrcEGpaKBNHzZ8R/hn4gsdduNQ0aP7XZzuXkZjhoyf4QPSuU/4QvxJ8pa1kjjP+rdQc5r69KgjBAI96Ty4/+ea/lXJLBwZ8viOE8JWqOom1c+RpPBPiqZ1WS3kIHRucmiTwd4mFwsM9k5WP/VvyTX1z5cf/ADzX8qPLj/55r+VDwcDL/U7CXu5y/rqfI114N8U3bqZbaQonK5z1qMeCfFS3IuDYE7vrX175cf8AzzX8qPLj/wCea/lS+pQ7i/1Nwjes5fgfI3/CGeKPM3Jp5C9SOeKRPBvihbtPIs2HmfebnNfXXlx/3F/Kjy4/+ea/lR9SgL/U3CfzM8w+Cvgm98NRzXmpRqL2dNrYOfl7V6YpCRhfTipaK6YU1BWR9PhMLTwlGNGlshoPFGTTqKqx06jcmjJp1FLlDUbk0ZNOoo5Q1G5NGTTqKOUNRuTRk06ijlDUbk0ZNOoo5Q1G5NGTTqKOUNSNm/OmKuCHfk1PRT16CPkb4r/CPxJD4rv9U0+H7RBdzNLtJ4GTXJ6d8OvGlrfR3dhYHzwc4OQK+5GVW+8oP1FII4/+eaflXs0s6rU4clk0dyxs0rWR8xXWoePolt4Y/D8KJGgWQqTy3rUWlt45sb25vrfwzbfarnqST831r6h8qP8A55p/3zS+XH/zzT8qyjmVvsIn63Lsj5as7n4g6bHe2i+G7d4rxGDR5O1WbvXnp+G/jJrrzLixaFWJJCZwa+5/Lj/55p+VHlx/880/75rSGb1IO8YpMqONkt0fNHwF+FOvWPiM61rSfZ7VR+6CnJLD2r6TTKk/KPr3NSgADAAA9qWuHF4qeLqupU3OapUc3cZub0o3N6U+iuayM9RuT6UZPpTqKVvMBm6jdT6KLC1Gbj+FY/jSTHhPVhjINnJ/6Ca2T1NZHjX/AJE/V/8Arzk/9BNVB+8kXH4keI/saKsdjriKo3iQbj68mvoJ93AX1ya+fv2M/wDkG61/10H8zX0NXZmKtiZLt/kaYj+IyLO6RSucDrUtFFcJiFFFFMAooooAKKKKACiiigAooooAKKKKACiiigAooooAKKKKACiiigAooooAKDRQaAEooooAKKKKAFHSigdKKAENFBooAB1paSigBaKSigBaKSigBaKSigBaKSigBaKSigBaKSigBaKSigBaKSigBaKSigBaKSigBaKSigBaKSigBaKSigBaKSigBaKSigBaKSigBaKSigBaKSigBaKSigBaKSigBaKSigBaKSigBaKSigBD1NZHjX/kT9X/AOvOT/0E1r+tZHjX/kT9X/685P8A0E04fGvkVH4keJfsZ/8AIN1r/roP5mvoavnn9jP/AJButf8AXQfzNfQtduZf7zM0xH8Ri0UlFcJiLRSUUALRSUUALRSUUALRSUUALRSUUALRSUUALRSUUALRSUUALRSUUALRSUUALRSUUALQaSigAooooAKKMUYoAUdKKKKAENFKaTFABRRijFABRRijFABRRijFABRRijFABRRijFABRRijFABRRijFABRRijFABRRijFABRRijFABRRijFABRRijFABRRijFABRRijFABRRijFABRRijFABRRijFABRRijFABRRijFABRRijFABRRijFABRRijFABRRijFABRRijFACetZHjX/AJE/V/8Arzk/9BNa/rWR41/5E/V/+vOT/wBBNOHxr5FR+JHiX7Gf/IN1r/roP5mvoWvnr9jP/kG61/10H8zX0Liu3Mv95maYj+IwooxRiuExCijFGKACijFGKACijFGKACijFGKACijFGKACijFGKACijFGKACijFGKACijFGKACijFGKACijFGKACijFGKACijFFAC0UUUAFFFFABRRRQAUUUUAFFFFABRRRQAUUUUAFFFFABRRRQAUUUUAFFFFABRRRQAUUUUAFFFFABRRRQAUUUUAFFFFABRSBgaXPFABRSBhijcKAuLRSbhRuFAri0Um4Uhdd23vQMdRRkUUAFFFFABRRRQAUUUUAFFFFABRSZFIkisSBnigAPU1keNf+RP1f/rzk/8AQTWvnk1keMwW8IasB/z5yf8AoJog1zoqPxI8S/Yz/wCQbrX/AF0H8zX0NXzz+xr8una2G6iQfzNfQu4ZrtzJp4mbNMR/EYtFN3LkDvTq4jEKKKKACiiigAooooAKKKKACikJA60oOaACikyKCwHWgBaKTcKNwoC4tFJuFG4UCuLRSbhRuFD0C4tFMWRWdkHVetPoGFFFFABRRRQAUUUUAFFFFABRRRQAUUUUAFFFFABRRRQAUUUUAFFFFABRRRQAUUUUAFFFFABRRRQAUUUUAFFFFABRRRQAUUUUAFFFFABSN900tI3Q0ARqxXChCfelLfMUPpXlvxj+JEnhUR2NmitO45Poa8t/4Wf4tadpCrFSuQwJwK9jCZFisXT9pFaHl4nNsPhp+zk9T6k2Y6Uba+WT8U/Fw/hfHrk4NIfit4sHXI+rGun/AFWxvl95j/b2F7s+p9tG2vlgfFbxYRuGSPXccUD4q+LCu4BivqCcUf6rY3y+8P7ewvd/cfU4G05NOkO0Z25r5W/4Wt4p4LhivqCa6X4e/FzVrjxHFpupIpWRgoJOazqcOYylGUmti6WdYapLlTPoAYUblBJPapqrQlpAkyfdYZqzXhJtrU9eytdBRRRQAUUUUAFFFFABRRQelADUAHAry749ePNQ8D6Ol5a4AaRV6etenDKjJByfavAv20Ilm8ExZLDEqnit8LFSqxjI1pcvtLMytP8AjR4ku7dZ4ZogrDgFBRqfxQ8SahplxaTzRhZo2j+5jqK+ctDluGcpBd3GeyLWjI+rNNs+0XPy8kc5FfYQy+g/eUT11h6T1R6t8N/EGs+CYbmLT54i12cvlc4r0fwl8WtSk1dbfWpo1iPU7QK+ZVk1UqZt1/tP3ZFQ7fzqKR9Y8hpJ/ty9cSMhA/Oitl9Cu3pqxSw8Jp9z9CtMvrTUbVLq0lWSNhkFTVuvKP2ZJLmTwFC1xM0p2jBJzXq9fG1qXsqjh2PHnHlk0FFFFZEBRRRQAUUUUAFBOBmig8igCP71PAwKUDFV7qXywzE7QATk9KAJFZiT8pFDk8cV84+Mfi9rTalPa2CqvlSlBg4zg1lD4reKo0CSK2/0JOa96nwxjakebT7zyJ55hYvc+pCpNJtr5YPxV8Wjqrj6k0g+K/io9Dn6NVrhbG+X3kf29he7PqjbRtr5YPxW8WA7SGDHoMnNB+KvixW2sGVvQk5o/wBVsb5feH9v4Xuz6mZWAJHJppydpcYr5cHxX8WRurMpGOzEjNeyfCHx2fF1k8N0qpcx8ECuTG5HisHT9pUWnrc6cLm1DET5IbnoLblbjGDUo6VAv+r2Oxz61MvCivI1PRe9haKKKYBRRRQAUUUUAJRRRQAUUUUAFFFFABRRRQAUtJS0AFIetLSHrQAUCigUALRRRQAUUUUAFFFFABRRRQAUUUUAFFFFABRRRQAUUUUAFFFFABQelFIx2gk9qAPl/wDaFDReL1BUzrKxLY/5Z+1W9JtdP1DwS0OnMkd5EC08JGW2fWpv2itMvbbX7a+SJngnBbIGdv1riNL8a6hZ6ZLpthb2SxSKVknfiTHpmv0DBqVbAUfZPb/M+KxbjSxdTmW52fi+10rTvC2irb3ES3MyqXjxz15FdD4j8I6LeQte6ZAvFsrTQg8qMctXlmo+OLu50eGxms7F47XCiXGX/A0Q+ONWiuLm5gmiEN9CLeVS33VHcVt9RxfLGUZPmTfXo2g+t4dOS5VsunkzurnSdBv9ItrfQYVadXRLiEHJY55NSXltpGm+PrfwadLItZdod88Lkc1wsXjm7trE6fBDawr1E6cSE/WpE+I+qDTHtZLWzlvcfJdOMyfnR9RxMbpN2169X1+RP1qi0rLt/wAN8z0nRvC2iQwatbzIkginYQ/7orx3xBcjRfENzd2sJjeM5h9jU9v401iG3KTSo0rPuYo2cjvU+gR3XivxhAsdsssM7gHIztrejh54ZTniG3G3cyq1Y13CnTVnfsdPY/GrxBHYwrvZQqAHKdTUv/C7vEH/AD1P/fFe52Pg7w5HZW6S6RZ70jCtmMcmp/8AhDfDv/QHsv8Av0K+U/tLLU3/ALPf5n0CwOP6Vl9x4L/wu7xB/wA9T/3xSH43eIP+ep/74r3v/hDfDv8A0B7L/v0KP+EM8Of9Aey/79Cj+08u/wCgb8UP6jmH/P5fceB/8Lu8Qf8APU/98Uf8Lu8Qf89T/wB8V75/whnhz/oD2X/foUf8IZ4c/wCgPZf9+hR/aeXf9A34oPqOYf8AP5fceB/8Lu8Qf89T/wB8Uo+N3iD/AJ6n/vive/8AhDPDn/QHsv8Av0KP+EM8Of8AQHsv+/Qo/tPLv+gb8UH1HMP+fy+48F/4Xd4g/wCep/74o/4Xd4g/56n/AL4r3r/hDfDv/QHsv+/Qo/4Q3w7/ANAey/79Cn/aeXf9A34oPqOYf8/l9x4Efjb4iCFPOJk/3K4L40fEDWvFmkw6fNIY4xh3yvUivrtvB/h2RBu0WxBHcRCvNvj/APC2z8QeEXfQbSO3voPmAjXbuApwzLLpy5adBxfe51YTDYulXi6lVNeh8x/CDy5PHlg0kYEKyfMT06V614c0KMeOr+fUrcHT5UdVY9Oa8L0/7dpOoXFvcpJaXcJwR93FdLdeMtSls1shclVxzJu7/WvSlTdSOkun6n18oOW0j0Lx/d67o2mwaPo9uv8AYxbBQICZBnsa674l3WjabpsEN9qFqYJ9JTZpYQCRJCv+s3V4e/jHVv7Oj0iSeGWMDHmM+WH0NZetanLql0txfXDPMkYjVnbsOn4UvqV5pN7X+ZEKN5qLfzPRvhj8TNb8MaK+mw7lhHER25BFdX/wu7xB/wA9T/3xXW/s6eHdH1Dwasl7Y21y4UYZlDV6f/whnhz/AKA1l/36FcFXMcvjUlGVC7T3ufJYzB4515ctVJHgf/C7vEH/AD1P/fFH/C7vEH/PU/8AfFe+f8IZ4c/6A9l/36FH/CGeHP8AoD2X/foVn/aeXf8AQN+KOb6jmH/P5fceB/8AC7vEH/PU/wDfFKPjd4gx/rT/AN8V73/whnhz/oD2X/foUf8ACGeHP+gPZf8AfoUf2nl3/QN+KD6jmH/P5fceC/8AC7vEH/PU/wDfFIfjd4g/56n/AL4r3v8A4Q3w7/0B7L/v0KP+EM8Of9Aey/79Cj+08u/6BvxQfUcw/wCfy+48D/4Xd4g/56n/AL4pR8bvEBP+tP8A3xXvf/CGeHP+gPZf9+hQPBnhzP8AyBrL/v0KP7Ty7/oG/FB9RzD/AJ/L7jwiH42a827dKeB/crM1r4z6/d6bPC0zKpGM7a+if+EM8O7sjR7L/v2Kqa54K8Py6PPHDo1kJNhwREKpZnl3/QN+KD6jj/8An8vuPmDwm2nt4gik1rDxuRL5p6Jnua9Nj0Kyl8Z2V09uLrTJ1ZorheFkGOorys3M2geIrmYWaPNHIy+Rcr8mwH0rZufiRq731nfww2sX2VSqW68RgHtivqMZh62I96jLTlfU+eoVadJNVbX9DtvDtnoOpeJdUtJnjvrYRMolXgRnPT8KLrQPDehaxYvdwqulsh3SE8Oexrzq88YXbXVxPHDbWhuU2uIOBz3qZfG95/xL7eaOC6FrGVjEvKMPesp4DFOTak7NW38jaOLoa+6d/D4c07+0da1mULdWdlaedbOvAZvSqOl2un+JfCcuvyWBs7mGdEjZu6nrxXIz+PtYa+W7MdokXCvbxn92yj2pb/xxqN3KtxbR2dvbIMG3Q4U++KI4HF2Sbd9Nb7W6fMn65h9Pd/D8Tt/ipo+jWfhi0vbdVklk4DL64pf2Y9ja3K4BDbW7153e+Lry8tZIG8qSMj7jHO36V6h+zbp15b3Ul9JCVifPOPWuXMacsPlkoVXdt3OjATVbHKVNWSR7zsDFWPBBp9N6g9hSjpXwKPsWLRRRTEFFFFABRRRQBE7glQr9+aAzAnPPNQXVytpYS3dyBsiUscV5N4t+NVpal4NKgcyqcZdciujDYStipctJHJi8ZRwqvVZ7Jn5c9DSJnB3Hmvl+f45eM21AxwxWgQdAY+anuPjb42V1Iissd/3deksgxT7feefLiDCRS3+4+ml6c0tfMrfG3xtncIrLB/6Z0n/C7vG3/PKy/wC/dH9gYruvvM3xJg1vf7j6bor5k/4Xd42/55WX/fuj/hd3jb/nlZf9+6f9gYruvvF/rLgvP7j6bor5k/4Xd42/55WX/fuj/hd3jb/nlZf9+6X9gYruvvD/AFlwXn9x9N0V8yf8Lu8bf88rL/v3R/wu3xt/zysv+/dH9gYruvvD/WXBef3H03TJCRj5sf1r5n/4XZ42/wCeVl/37pyfGrxuxzssAF67o6P9X8U9rfeP/WXBef3H0ff39rp9uZ7yZYox1JNc0fiX4LDmNtbhVh1Br5v8aeNNe8WjbfXBijHUQnaK41rSEMEhNw+fvMTmvQocOafvpa+RwV+Jlf8Acxv6n2H/AMLK8Ff9B6D9aP8AhZPgr/oOwfrXx6NPj/vy/nThp8f9+X863/1co/zS/Ax/1mrfyr7n/mfZq+NPDTKGXVIipGQc0v8AwmXhv/oKRfnXxn9mkHAuroD03mj7PJ/z93X/AH2az/1dpfzM0/1nf8p9nJ4t0CU4j1SLP1q5Y61pt8/lW15HI/sa+J0jmjyBfXIB7eYc1e8O6prGh34vLK6unYHOHckVE+G1y/u5a+ZcOJ1f346H20rc7SeadXzHH8aPG0aABLMqBjlOaX/hdnjb/nlZf9+64P8AV/FLe33nd/rJgvP7j6bor5k/4XZ42/55WX/fuj/hdnjb/nlZf9+6P7AxXdfeL/WXBef3H03RXzJ/wuzxt/zysv8Av3R/wuzxt/zysv8Av3R/YGK7r7w/1lwXn9x9N0V8yf8AC7PG3/PKy/790f8AC7PG3/PKy/790f2Biu6+8P8AWXBef3H03RXzJ/wuzxt/zysv+/dH/C7PG3/PKy/790f2Biu6+8P9ZcF5/cfTdFfMn/C7PG3/ADysv+/dH/C7PG3/ADysv+/dL+wMV5feH+suC8/uPozVtH03VrZrfULVJ426hq5l/hX4CbO7w/Bz15P+NeM/8Ls8bf8APKy/790f8Lt8bf8APKy/791vTyjH0lywnZeUmZTz7Lpu8otv/CexL8K/AQyD4fgCj1Y/41g6t4e+DmmuYb6zsoWHUFjXmt18X/F15bSRXTW6K3/PNcGvObxZ9Uv3uru4nJJzy3FdeGyvF3bq1WvRtnPXz3CW/dQu/NWPoFLb4GOQwFiSnA5bipWt/gexyy2B/Fq+cXso2Y4dsDj5TQNPj/vy/nXasoe6rT+84P7cT/5dR+4+kLWx+CW4pBFYEt1GWrc8OzfDLQ5vN0hrS3f1XNfKosFH3ZJlPqGpRaSjpdTj/gdZ1MnclyurJo0hn8Y/8u1f0Pss+LPDUmCdQiP41PD4o0GYgJqMJJ96+L/JugDtv5h/20pBFPsEjahdiQdAkhrlfDdK3uyf3HQuJ5X+FH3LHIk6CSGQMh7g1KOlfJ/hf4l+KdAsPItGEigcGcFq1U+NvjcqCY7LP/XOuCfDuJT0tb1O6HEuEt71/uPpyivmT/hdnjb/AJ5WX/fuj/hdnjb/AJ5WX/fup/1fxPl95f8ArLgvP7j6bpK+Zf8Ahdnjb/nlZf8Afuj/AIXZ42/55WX/AH7o/wBX8T5feH+suC8/uPprFGK+Zf8Ahdnjb/nlZf8Afuj/AIXZ42/55WX/AH7o/wBX8T5feH+suC8/uPpnauOlGxd27HOMV8zf8Ls8bf8APKy/790f8Ls8bf8APKy/790/7AxXdfeL/WXBef3HtetfDPwPrOoy6hqWg289zN/rHOQTVF/g78OHh8pvDVsUznGT/jXkX/C7PG3/ADysv+/dH/C7PG3/ADysv+/daxyfHRVlJf8AgRf+tOF7y+7/AIJ61/wpj4a8f8Uzbce5/wAakm+D/wAOpgBJ4btmwMdT0/OvIf8Ahdnjb/nlZf8Afuj/AIXZ42/55WX/AH7qv7KzD+f/AMmY/wDWnC95fd/wT6G8O+HtI8PWAsdFs0tIAMBV7VPqOoW+mwGe+lWKIdWJr5xb42+OAvyx2OfeOuV8W+Kde8UfPqV3ImeqwsQv5VEOHsRUneo195hW4mw/LeF7+aPpX/hZngkyNGNchLjqADQnxL8EscLrsJP418gyabtTckjA9yTzQNOj/haUH1zXof6t4f8Amd/Q83/Wevf4UfZEXj7wlJ9zWYTU6+MfDbjcuqREfWvjEWMv8F1Iv/AqPs1wvBvLnP8AsucUv9W6PST+4uPE9TrFH2f/AMJf4c/6CkX506PxZ4ffOzUYmx15r4u8if8A5/Lr/v4aX7POVP8Ap12v0kNL/Vun1k/uL/1nl0ifb1lq2nXxxaXccp9Aaubm3Y2/jmvi3wrrms6BOJbG+lkI7O5NduPjb4wiKw+XbFu2Urjq8OVk/wB2015nXS4koW/eXT8tT6dwKMDGO1fMv/C7PG3/ADzsv+/dH/C7PG3/ADysv+/dYf6v4ny+80/1kwXn9x7trXgTwprF6b3UdIhnnIwXOelUP+FW+BP+gBB+Zrxj/hdnjb/nlZf9+6P+F2eNv+eVl/37rojlWYxXLGdl/iZlLPctk7yg/wDwE9n/AOFW+BNhX+wIMHryaP8AhVvgPy/L/sCDb6ZNeMf8Ls8bf88rL/v3R/wuzxt/zysv+/dV/ZmZf8/P/JmT/beWfyf+Snsw+FfgMLtHh+DH1NIPhT4BDbh4fgz9T/jXjX/C7PG3/PKy/wC/dH/C7PG3/PKy/wC/dH9mZlZr2m/95j/tvLP5P/JT2ZfhZ4DjO9PD0G4dOT/jXS6Xp1jpdsLewgW3iA+4K+dk+NnjXeN0VmR/1zqrp/xu8b3F1MoSxVVYgBkrKplWYTXLKV163NYZ5gIp1Ixa+R9PAkoe4pw5ACtjFeAeF/jRqj6kkOvRxeUxxmJcV7npGoWeo2cdxayhlkUNjPIrzcVgK+Ft7RHpYPMKGLV4PUvdqB05pFHJ5pRXEdy8xaBRQKBi4ooooAwvGmP+ET1EhiNsBr5TbTjLdyNt3biTmvqP4k3K23gnVJP+mBr5Ti8R+WPlTJ+lfTZDGXspOPc+R4hcfawUuxXtLBm1m4RskqBWkth5wZWUqQazbHXpI9TuZjH1A7VbXxM4k4h6+1e7D2qu0ur/ADPCqqi5rm2svyJBZsEEezO3vQLFv7n6V5v41+Ll5oesSW1tCCc85WsT/hfGrf8APFP++BXn1c2p0puEt0zvo5LVq04zjsz2T7C39yj7A39w/lXjbfHjVccQpn/cFM/4XvrH/PFP++BUrO6Jsshrdj2f7A39w/lR9gb+4fyrxj/he+sf88U/74FH/C99Y/54p/3wKP7boB/YNbsez/YG/uH8qX7C39w/lXi//C99Y/54p/3wKP8Ahe+sf88U/wC+BR/bdAP7Brdj2j7C39w/lTZNPZxgqa8Z/wCF76x/zxT/AL4FOT48asD80Kf98Cj+26IPIa3Y9jSwMalfLyKaLB1J2qVU9RivHz8edV/54p/3wKQ/HjVv+eKf98Cl/bdEn+wK3Y9iFg39w04WLf3DXjY+PGrf88U/74FO/wCF86r/AM8U/wC+BR/bdEf9g1z2L+z2/uH8qP7Pb+4fyrxk/HjWM/6lP++BR/wvfWP+eKf98Cq/tyl3H/YNbseytpgbkxc+uKfFZyx8YJHpivF/+F76x/zxT/vgUf8AC99Y/wCeKf8AfAo/tyl3D+wK3Y9m/s+TzCxBOe2Kd9hb+4fyrxf/AIXvrH/PFP8AvgUf8L31j/nin/fApf21QH/YNbse0fYW/uH8qPsLf3D+VeL/APC99Y/54p/3wKP+F76x/wA8U/74FH9t0Bf2DW7HtH2Fv7h/Kj7C39w/lXi//C99Y/54p/3wKP8Ahe+sf88U/wC+BR/bdAP7Brdj2j7C39w/lR9hb+4fyrxf/he+sf8APFP++BR/wvfWP+eKf98Cj+26Af2DW7HtH2Fv7h/KkNntxuUgfSvGP+F76x/zxT/vgU5PjxqwJ3W6Hj+4KP7boh/YNbsezmwYk+Wu78KQ2LBcsmD6V4wPjtqy8+SmT/sCnJ8dtTBPmW4Pp8opf21RfUP7ArdvyPZPsZ/uH8qUWJ/un8q8Z/4Xtqn/AD7r/wB8CnD476p/z7L/AN8Cj+2aHcP7Ar9j2CSzjkYJGp8zuMVYm0uWMCN4m2/xEL0Fcl8H/HOr+NNVaS5tlFtCduVTFe6t4z8PaFYCz1CW184/fVsbsVlUz9Q2ib0+HZS3keYR6SyBmWEqmeDjrS/2fJjKR5+teh2/xC+HOoSrbXAWJxwG3gA1clu/hTdfum8RWVvI3QNOBSjn9OXQmfDtSOzPMGsG8vL5T6c1ElnkjClge5FdP4+sv7N0Sa98Ia9p2pSL8whj+dtvrXz5c/G/XbbzLK9tUEqEjiMCt1ndLq7GX9g1nsvxPZn0xExutwQR1qP+ywzEwr0rxmL466oqbfJDf8BFPj+Ol/GAFt8f8BFN51S/mD+wK3Y9iexuI1BkyV/u4pRZFhkRkD0xXjTfHbV9/wDqVK/7gpp+PGr9oEH/AAAVKzqiP+wK6PaPsLf3D+VH2Fv7h/KvF/8Ahe+sf88U/wC+BR/wvfWP+eKf98Cn/bdAX9g1ux7R9hb+4fypGsmA/wBWa8Y/4XvrH/PFP++BSj476vnmBP8AvgUf23RD+wa3Y9pTT2YfdP5U2SxZT9zP4V40Pj1qwH+oT/vgUN8eNWb/AJYJ/wB8Cl/bdEf9gVux7L9hb+4fyo+wt/cP5V4v/wAL31j/AJ4p/wB8Cj/he+sf88U/74FP+26Iv7Brdj2j7C39w/lR9hb+4fyrxf8A4XvrH/PFP++BR/wvfWP+eKf98Cj+26Af2DW7HtH2Fv7h/Kj7C39w/lXi/wDwvfWP+eKf98Cj/he+sf8APFP++BR/bdAP7Brdj2d7BmXbsP5Uh09yu0KR+FeM/wDC99Y/54p/3wKP+F76x/zxT/vgUf23RD+wK3Y9lOmsVwVJ/CnfYGx9w/lXjH/C99Y/54p/3wKP+F76x/zxT/vgUf23R7h/YFbsezf2f/0zo/s8j7seB9K8Z/4XvrH/ADxT/vgUf8L31j/nin/fAo/tuj3H/YVc9m/s9v7n6UHTyRho8/hXjP8AwvfWP+eKf98Cj/he+sf88U/74FH9t0e4v7Brdj2SPTTG2UQj8KlGn73G6LLdjXi3/C99Y/54p/3wKP8Ahe+sHjyUH/ABR/bVDuH9gVuiPaotOkYMWj24NNaxcLuCZrxuT46aps2iJTnrhRSQ/HTUEQrJb5P0FH9s0H9r8B/2BiFuvxPZf7PmyN0WBTfsbbtpj/SvHG+OupEg+SB/wGib47auuPLhTPugo/tmh/N+Av7Ar9l9/wDwD2b+zpWA8uPcSelB026ViJLdgPUCoPgt4l1LxXaf2xqMSxRLkHK4HFel3/xF8G6SUhuY45XxztIrCpn8Yv3YnTT4cdvfep50bLHylGDH7o29TQli3ImUI3oK9ItPG3w61dfLkeK2VvvFmA49qmP/AAqWYFrfxTYQzDgRSTjcTTjn1J/FoYy4eqrbU8wNm4wypx3PpVLTLFZEuZMEMJMZx1q58XbzVvCNm+taBe2ut2Dg+aLVdxgUfxN6CvFbT43anAJAIFw7bvuCqedUG73Eshr2tY9ok04uicHKnriu++FHiq70HUUs76R5I5Dhd3YV8vj47aoBj7Ov/fArTT4xaxJ5dwlxaROBuVWQZqK+ZYavBqWprQynF4ealHQ/RO1kEyCZW+RhkVIrFVLOMc18vfDH9p7Q7fw9Bb+Jo5GuQMb0IAr0aD9oDwXOiNGzHfjjeK+dpYerWb9nG6PqJVo04r2j1PW45kf7ppysd3TisDwr4t0TxHbrJp1zGzMPuBhuFbsZG8/3vSsZwlB2loaQqQqK8WSZoooqSziPjROsPgHUR3eEgV8jQNmBPkG6vqj9oGQp4KkUfxAivliJlW3Ud6+z4divqzPh+IvexcV2RWV5jqM8eAOBwKuJjzU54AwaowMf7Umz6CrqH94PrXt0buDXr+Z4dWzt8vyPDvikkbeN7pPvbiNoNc2bPacGNa6T4mc+P5f94fyrOkjy9fC4iKliJp92foOFk1hqbXZGYLZQRmMU77NH/wA8xWiLcnbjin/Zn/vD8qy9nHsa88n1Mv7NH/zzFH2aP/nmK1Psz/3h+VH2Z/7w/Kjkj2Dml3Mv7NH/AM8xR9mj/wCeYrU+zP8A3h+VH2Z/7w/Kjkj2Dml3Mv7NH/zzFBtUPAjFan2Z/wC8PyoFscjcwpckewKcu5ktaj/nmtRTxRwgGRAM9K2mthk896z9eh8uKMj1pThFLRF05OTs2QLaqyhhGMHpS/ZlzjyxV62TMEf+6KkEBLmnGnFq9hSnJO1yh9mjx/qxR9mj/wCeYrT+zNj7w/Kl+zP/AHh+VPkj2J55dzL+zR/88xR9mj/55itT7M/94flR9mf+8Pyo5I9g5pdzL+zR/wDPMUfZo/8AnmK1Psz/AN4flR9mf+8Pyo5I9g5pdzL+zR/88xR9mj/55itT7M/94flR9mf+8Pyo5I9g5pdzL+zR/wDPMUfZo/8AnmK1Psz/AN4flR9mf+8Pyo5I9g5pdzL+zR/88xR9mj/55itT7M/94flR9mf+8Pyo5I9g5pdzL+zR/wDPMUjW8eOIxmtX7M/94flSG2bHJBo9nF9A55dzLVI1uII2hU5PIrpdbmsLN4449Lt3fywxyKwLhdmpW/1rY8Rru1RB/wBMVp04xUb27GdTWpFd7lZNVtGUsNEtMCpba+hurqOzt9DtDNKdqA9M1mLCcOF6ZqezbyLmG5Xh42BzWntJ9/wX+QvZQ/pv/M+ufhT4at7Dw3bwx2yWdzNFun8ocB/rXO+Jfhl4x1TW5LxbaK4VuAXk6CsDQfjxa6VpFraPpc0kkSBWcN94102mfHqG6iLLpNwOP71cFVNXnLY9bBYeWKqKjQ1k9jmdX+E3jpIHjstHtZZW6OZOVrgbr4K/FBrwPJpcTOTwfN4Fe0D453MdnPNa6XOdrYIzmuU1v9o7Wm02S10m2MUzAhiyg4rOi4VtYm+YYKvl8/Z1lZtXRwky+JvhneCTULv/AE94ygtlk3JtPWuRu9fiubhri40a1lkY5YtTde1K88Qak2p6jeCa5PVfSqBtx613U1KCseNV5akuYtx6xbi4XboVmFJwfao/FSW4Ns1vZxRLJ0296rrAA4Oe9W/Eo/d6Z+NaS1pvm8jOHu1I2M2G2VSS6DlePrTFtk28xjNaXk8D6U4WzYHzAVn7OKWxs6kn1Mz7NH/zzFH2aP8A55itT7M/94flR9mf+8Pyo5I9hc0u5l/Zo/8AnmKDbxgf6sVqfZn/ALw/KkNswGWIIoVON9g55LqYtxAIxuZABSwRxum7YCK0NXRVtqbpkStaVnyx5rWNVOXLe5W8iH/nmKUW8Z/5ZrV5bUetSi1HrWnJHsZc8u5mfZo/+eYo+zR/88xWp9lbswxR9mf+8Pyo5I9g55dzL+zR/wDPMUfZo/8AnmK1Psz/AN4flR9mf+8Pyo5I9g5pdzL+zR/88xR9mj/55itT7M/94flR9mf+8Pyo5I9g5pdzL+zR/wDPMUfZo/8AnmK1Psz/AN4flR9mf+8Pyo5I9g5pdzL+zR/88xR9mj/55itT7M/94flR9mf+8Pyo5I9g5pdzL+zR/wDPMUfZo/8AnmK1Psz/AN4flR9mf+8Pyo5I9g5pdzL+zR/88xSi2jJ/1YrT+zP/AHh+VH2ZhzuB/ChQXYOeXcpaKkH9tJHJAjp6GtjVb7T7e+ljTSbdtvXIrK0tduvrU2sJu1e5+orSEmoXv1M6lpVLPsSDVrNU50S1zmtrwSsPiDxJaafDotqXc9D0rmFC+cQ44C1s+EdRfw/rtrrNsN3l8nFEpSktxxpQX/Ds+vtF8OgeGJrPS4RaFoSoROBvxXnEnwf8bPeLPNbwzqQSN0tV7f8AaEhtbJbd9Imllx/rFIAr1Pwr44uNV8PQ6ibaWEOoI3HtXlYvEU8MlUrP3dTqVWEUkeJ+JfhX8RDEY7DSbch/l3CTlfcVxrfBP4lW1yLufT49y9HaXt619I/EP4mXfhTRYNVtrVryORysqoPugd68Z8ZfH7xDr2nvZaSy2cUg+bcoJ/OlhqkMVRVWlqP26cbo5K61zWfA1vf6PcXrXk9/F5NzaF90aL7GuQTVYRIpOh2gUDGKjcNMzXNxI1xcyk73z0qMwDb1716kL0rqJy1LVHr+bNG01Sx8xBJolpkn0rK12IJqPmxwqAy5CjoBViGAfaY+e9O1kH+0o1QZ/d1VT95FcxNJKnJ8v5s9h/Z0/Z9k+J1q+qazqE1jYgAx+Vgk/hX074b/AGbvB+j2fkC7nutvHmSIMiuB/YC8QtcWOsaNcHabcJsBr6tKhUI9a46dWrh5P2cmjsnTp14pVFc8Sn+FmqeEroat4PvZZ2U7jC7bVruvA/jSLVJv7N1SL7LqiL864+U/Q11xRlVR/CAcivkH4/fG6Hw98TrWxtbRo47aVXlZcDIB5rZ4iOIjaqte5z/V5UJJ0np2PsQMPXFFcp8OvFdh488MWutWXyrIgJGelFcTvc7lscx+0dMIvCcCkgbnI/Svl+RcLuz3r6P/AGqT/wAUrp//AF3P8q+bifkX6V9zw9C2Ev3ufC8QS/2z0S/Er2rbtSlPsKuof3n41nwn/TpfoKtg/MPrXq0Phfz/ADPIqws18vyPF/iNz8QJf94fyqFU+fkVY8ec/EY/74/lT5k/0wfSvh6/+8z9WfeYf/dafoiMwbowOR7037H/ANNGrRKZVaBDUXNUZ32P/po1H2P/AKaNWmIeKZ5ZoQGf9j/6aNR9j/6aNWh5Zo8s09AM/wCx/wDTRqQ2jAjDE/WtHyzSNGcUmhozmtXz+NZfiW3ZII2Y966kofl+lc741XEFv9TUVfhLpfELYLmCP/dFXo4vmPFJYRHy7f8A65itMQ8CnD4SZr3jNNnyfnaj7H/00atHyzRsNXoSZ32P/po1H2P/AKaNWgYzR5Zo0Az/ALH/ANNGo+x/9NGrQ8s0eWaNAM/7H/00aj7H/wBNGrQEZJAp5i20mBmfY/8Apo1H2P8A6aNWiYd1HlkUXAzvsf8A00aj7H/00atHYaQxmhAZ/wBj/wCmjU+K12sSWJ+tXfLNHlmqSA5rVV26pb8YGa1NeGdTT/rgtVPEYxfWP41e1Vc6on/XFaiC9x/Imf8AEg/UyQ22YJgnPWrH2YeZt7GnQL/pDVNGp3mqWpTKyW4klMeM7Tiut0O2MNocccViaVATclveunhPySey142b1uVKMep+h8B4LnqTxctlov1GQFhplzErESNJx6Yrj9bsfst0oQlXc/P6V2Cgtpcrdw4rJ8Twma2ikA6GuLKq3JU5WezxlgPb4J1ktYP8Opz8cGF8uONcHkueuaDat/eqxEpYA+gxTypr6dn5G7XdtikLdgQc1L4jwV0r8am2c1Br8eZNLHqTSn/DfyIX8WPzLUcYKjjtSm1yc7yPar8EO1U+lOeHLk0uiLM77H/00aj7H/00atEQ0NERQgM77H/00alW0wc7ifrV/wAs0jRnFUgZga/AVt6dokG6yzV7xQNum1DoqFtH/KudfGar4Ry2rHoakW1f1q3pqHyjUxTg1qZGcbTn75FH2P8A6aNV9IsqKeIadwM37H/00aj7H/00atJ4yKb5ZpoDP+x/9NGo+x/9NGrQ8s0eWaNAM/7H/wBNGo+x/wDTRq0PLNHlmkwM/wCx/wDTRqPsf/TRq0PLNAiJouBn/Y/+mjUfY/8Apo1aQhoaMii4Gb9j/wCmjUotdp3bmPtWhsNATmmDOdtF2+Il7cVZv03atc5HcVGwx4oT/cq9eDdd3FTH+H83+RMv4q9EZSQjzNr/AMRxmp5IGt/3CkMp96dBCHJX0Oas+Sr/APAaqnsVJj/DemyalrtrY7Cd8gBwOAK+q9Is/sHhwWCqNtuAma8Z+BWlNday94y/JjaCR6V7m7+XZ3UI+7uFfAcV4tTrxoLZLU5qjujB8a6dHf8AgOW0ChpCG247mvlW4tfst7NazR+W0T7cKK+woYcaZD/10NfN/wAXNFbS/GTzFcJdEydK04SxVnLDt7rQqj8JxptdkpbeQGHAFJ9nfB571fMYKq/embefxr7xrVo26leK3b7TF83ekv1J1VNvULirUq/vo/rUN0m7XI8do6b0RC1nY9d/ZH1m60X4xWOntIEi1KUK/PHAr9CDz9Otfl54I1BtG8Z2GsZIEEgOa/TLwtdi/wDDenXmcia3R/zFcWJjZpnbQle6NAYYE881+eP7cGm2+lfFs2kUaF5LdZyT6Gv0PO7cu37tfDP7fOkK3xEj1VIi7/YkQn0wK5jouep/sJ62994GvLTCKlsyqoJxRXkf7HPig6LourRgNcbpF6cYooEfRX7Vp/4pbTv+u5/lXzYT8i/Svff2t2uhpWlRpORGZzkfhXzuI7jOPMPFfc5HNwwUXyvqfDZ3BTxkrPsETf6dJ9BVoN8w+tUbfct1cBjlgowatsfkUL97rXqUfgbfn+Z5Vf40l5fkeR+Mhu+I7f74/lVqZB9sH0qt4sKt8QR2YONxrXaOI3IJPavh8TJLEz9T7vDJvDQ9BjLhVNAIqxcLH9mbDc9qobW/56GsnKJqoMsA0/yqq4b/AJ6GrkLKcZfNVGSYnFob5XtR5VWiI8feoUKR2NO6CzKvl02SMYq7hfakKqccCjmiCT7FUx8L9K5vx0mLW3P+0a66UKEGB0Ncr8QgfIt9g4zzUVGmi6cXcs6eR5dt/wBchWop4FULZIxZWrLwfLGasK33/n6dKUJxtYJxdyz5ffFHl+1RRseMyVbiEZ6vWnNEjlZEIxR5dW9sf8OCKML7Uc0Qsyp5dHl1bIX0FAC+gouhalVYxuFRXTBa0Cq7TwBVOeNG6tSckNJshtiGqYx89KqMpjPySEU9zJsGJTmlzIOVk/l+1KIxUdpuZvnlJrQKRrjGDTTQcrKfl0eUMGreF9qRlTu20VSlEEnfY47xUMajY/jWpfpnUkP/AEwFUfGKR/2jZqj5btWlcbRfJuOT5IzSptcj+RM4vniu1zPgT/SGqZE+Y0R7ftZK/dzVlfLa5CKoA70Re5Vm5cpoaLbgozYq7a8yTj/ZpbdRFFhBj1p0WFMxHB218hja/ta8pLY/dchwKwOXU6fdXfqyO3/eaZPGOvmCoruESWojPUVJB8umysvB8wZNTSBdue+KwhN05wsenWoqvSnRls9PwOX8oRuye9BStC8hX7RnGMiqpT5vvV9nSmpQUu5/PuKw0sNXnRl9l2+RXZcAmqmsMGm0n6mtCdNqHDdqo6qEaTSSFxgnNaS1g0jmX8RfM2mIVF+lPUgipryKH7EGQ4bb1qjAzCJckk+tRzKxpyMtjFOChqrbm96t2BVlbefpQpRDlY3y6PKFW8Rf3qVVjJ4OarmiTys5vxgu3T6Tw6gbRvyqx4xaP+y2+UFueab4Uw+hnI5yKxXx3NdolvTox5Rqdoxg1JZLEoxu4qecRBflatLozszPXAGKeDUMq/vDiQ4pu1v+ehpcyHyMtKu/8KXyqrxllYfvTitO3ERT5myapSjYTiyp5VHl1aYR78K2falwvtT5ohZlTy6PLq3hfajC+1JyiFn2KnlCo3wr7av4X2qpeIuSwbBpOSDlYwGlUbqpjfv/ANacVZ+6oxJSUohysk8v2pRGM0sO09ZM1aRIyPl5b0q1KIOLOMuxt8VJ/uVoOu67uKpanx4sT5cfLitNwhvJFB2nvRBXh82TNP2vyRS0+JjJIfY09FZWAP8AERUliTEXLHgsRW94T01dW8Q21p5e9Sc4rKpU9nQcr2CZ7R8KtHXTPDUeFxK53fga6zg2Nxu+9uFNs4VtbaKONdmxAv5UjE/ZZ277hX5BisR9Zr1Kr67HNMdyumW49JCTXnHx40P7dpkWoKvzRADNejjLWcAz1fmqfiKxF9ps1vMvmR7ThT9K0y7FPC4mFXs0ENEfLEClmf0UUbev1rR1C1Om6pdWjrtwTgVVynpX6+pJrmW3Q6EiGRf38f1qsqk64CemzFXSy5DY5FVofm8QIvYx5xVT1iTFfvC5IUIa3X7+Rj86/RD9n3WV1r4Z6fJuz5CLCfwAr89xBH5xk2/P619Tfsk+PbHR/CZ0LU5v3kt2fLJ96wxC5oqx00XaTPqPoQB0ryX47fB+0+JXk75zCykByGwSvpXrKDKfK+QRwab5abvu5PXNcR1nm3ws+C/hLwHpDWdlC0ry4MrS4OTRXpjAN1ooA8D/AGuS39naTg/8tz/KvnkFsnnvX0D+199p+waT5cW5fPPP4V882DS3CysyhdjY4r7TIsdTnSWGUvfV9D5PPcsxNJ/XZQ/dt2Tuvy3GIT9vl+gq3C2ZN3YCqdr++v5wDwAOatLGVUr6nrXtU+WSd3pd/mfPVLpxaXRfkeZeL9M1BvFbXtnC0is3OFzTPJ13Jb7K/wD3xXqSQhDwBnufWnbW2kcV5NXJaNSpKfO1c9elnVWnTjDkTsjy1o9d2KPsr8/7FN8jXP8An0f/AL4r1QoxC9OKNre1T/YVH/n4ylntb+RHlfka3/z6P/3xUUKa7uP+iv1/u16ztb2qpbFmnZMdKynkdLS02aQz2tZ+4jzopruP+PV/++KaE13H/Huw/wCA16gNxJGOlIUIPKg1qshpJfGzN59Vb+BHmOzXf+eLf980bNd3D9w3/fNem7f9kflQFOQQg4oWRUv52J57V/kR5ey68WK+Q3X+7VHWtP1y8jjzbsQD/dr13ypNxbyxzSr93y9gz2NDyCn/ADsFn1X+RHlkFprX2ZF+yt8oA+5UotNa2n/RW5/2K9PWKVQV65NBSfaBiiOQ0v52OWf1f5EeVCDXM/8AHq//AHxUiprq/wDLq/8A3xXqPzf3aQq3pR/YVL+di/t2t/IjzILrp/5d3H/AaNmu/wDPFv8AvmvTdp7qDRt/2R+VH9hUv52H9u1f5EeYOmu4/wBQ3/fNIF17/ng3/fNek3jmIR4jB3NiphFntWccipOo1zmss9qKmnyI8yC67n/j3b/vmlZNcP8Ay6v/AN8V6aI/lzija3+RWiyGl/OzN59V/kR5c0GuH/l0f/vil8nWyuPsr/8AfFeogN/kUDd6Uf2FS/nYv7drfyI8wji1xD/x6v8A98U+RdcY5+zsP+A16YQx7UgU9xmj+wqX87D+3av8iPMtmu/88W/75o2a6Ofs7N/wGvTdv+yPypQvPTHvTWRUr/Gw/t2r/Ijx7WbPU3ura6uLdlWPrlau3kW7UMs2D5AIFd54yj/4kU57rjBrhL6POqq24/6ha8rHYOGFhyx8j1sFjJYuXNLzK8XyDJ61c0iJpLkOelQSx7lBHFbWjxCO33dTXh42r7Gk5dz6zh7L3jsdTpNaJ3fyLh4JpEP+u/3acF3Dd601V/13+7XyLd9T9zkvdsiOL/kEy/8AXQVJuzx7VHCM6ZKv+2Keo5HvVN7PyFF727lLWo2WEMvWsP8Ae7+prqbuIXUewnbjuK567UwT7R83PWvosprOpS5Huj8o44wCo4xVktJL8VuVZfMJAzSalp91MLRrf5ymelTXnyx5HU10ngVGk2h13bfWvoMFR+sS9m3oz8+x9Z4aCmlqjASLXhiP7K7DH9ynBNcAx9if/vivU8s7YVAmBjimgOOOvviva/sGitpux4n9v1nq4I8v265/z5v/AN8Uqrrv/Pm4/wCAV6f83p+lHzf5FH9g0v52H9vVf5EeY413/n1f/vij/ifDpauP+AV6dhv8igKzcEfpR/YVL+dh/btX+RHk+o6frV5aFWgb/vmmWFlrlnZeUtu3X+7Xq06tHCzAdO1OgQvEpKjkZrL+waSnbmNf7equF+U8yjj11f8Al1f/AL4p7LrrD/j1f/vivTTu9P0oG4dq1/sKl/OzL+3av8iPLvI1z/n0f/vijyNc/wCfR/8AvivUiWJ+7R83pR/YNL+dh/b1X+RHlpt9cJH+iP8A98VIq66ox9lf/vivTwzD+GmncT/9aj+wqX87D+3av8iPMSuuk/8AHq4/4BRs13/ni3/fNenBW6YpCh7IKP7BpfzsX9vVf5EeZbNd/wCeLf8AfNGzXf8Ani3/AHzXpnyj7ygfhRg/88xR/YNL+dgs+q/yI8z2a7/zxb/vmkaPXCMfZnP/AACvTgp/uCja2emKP7CpfzsP7dq/yI8s+z62D/x6P/3xTjFrjAD7K/H+xXqJDelChlzxmj+waX87D+3a38iPL1h11f8Al1f/AL4qRF1zI/0Zx77a9N+b+7SMpYYI4o/sKl1mxf29W6QR45LZXy6/HNcqRnHard1Gy6rcNnhSK6Xx3GseoQKpx0Oa56cFbu553bsda8XF0Fhr01sn+h7mDxDxHLWl1X6lf5iePujmvVvgRpL+bc6tMmfLYeWSO1eZ2SmVRbhM+YdobvmvpHwDpY0jwhZIq7pHj/eA+tfIcS4t0sG4Xs3p8jpqM6AnPPrUJ/485/8AeFSqvyj3qMr/AKNOv+1X5vE5pgM/YYSP79SPID8rd6SEj7BHnu2KWWJcqwbpSm7u3YUfhPBfjVpLWfiM3ka4jlwK4I5r6A+Lmkrqvh+SblJLRS64H3/avBNvyDPXuPSv1LIcU8Rgo3esdGddOzIDmn2q/wDFQRf9caH+WTZjj1qbTE87xAvbbEa9xXcSbpVEagT5mr0n4HSW8usJYyqQ8TeeG+leeuqLs2MWL9fatPRdRfQb8XqTNGSu3jvWc9Ym0NJH6J+HLv7XolpNzmROtaEaFfvHJrkPgxevqXw10S9bkyQ5JP1rsFOQec81wnYOooooA8N/aguoVsdLiucKpmPJ+lfPNjYmSe5e1YNEZOcV7/8AtWW1tdW+jxXMhj3zkAj6V4z4bjs9NNxAJWdd/U16HDt45i/Q24kcZZDTvp7xgQae/wDa9z5fC4FWv7Om/Wty2n0wapcEO2MDtVv7RpoGS7dfSvrqU04y06n51Ug1KNn0OZOnzbjzR/Z8/rXT/aNNJ4dvyo8/Tf77flWnMuxPK+5zH9nz+tH9nz+tdP5+m/32/Kjz9N/vt+VPmXYOV9zmP7Pm9agsrVvtT/L2rrvP03++35VUtpNPS4ZmYgH2qJVGmrIuFPmTTZjpatub5e9OazYn7preS400E8tz7U9rnTAASzc+1dHt5djndBJ2bOd+xt/dNOSxZs54xXQtPpq4ySc+gqO5m03C5nEOOu44pOvJK7Q1h03ZMwjbyJ8oXNJ9hkblozjvTdY8e+DNHJjubuR5B/cXdXL3vxe0AMTaCZwOgaPGa5ZZpSjvJHTHK6stos6oWKqflVqcIJF6LXJW3xf0MkfabeRB/sxmuj0T4ieDNSZU+1Sxsf7yYqYZpRn9pDnlWJp9Cc2jE520fY2/umt9L7RZEEkc6yKem05qQT6aU3bjj6V1rEN7HNLDqPxM5z7G3900fY2/umukM2mgZ3fpTWuNMAzlvyqnWkuglQi9mcjqdm37j5f+WlXFtWyflrY1SbTiluwY48z0q0s2nZ+8fyrOFWftJaFyowdOOpziWrbfu0v2Nv7proY7jTcfeP5U7z9N/vH8q0VaVtiHRjfc5z7G3900fY2/umuj8/Tf7x/Kjz9N/vH8qPbS7C9jHuc59jb+6aPsbf3TXR+fpv8AeP5Uefpv94/lR7aXYPYx7nOfY2/umkaycgfKa6Tz9N/vH8qPO07B2sc/ShVpdg9jHucD46s2j8K3UhHpXnE/zagp/wCmAr2L4lXFm/gu8SMnfgdvevHZQxv0wDxEM18/mzk7X8v1Peyemk3Z9/0HRR7nC1t20eyILVDTrd2n8zjbWu+ARjpXxGb1m2qaP2ngTAqFOeKa+J2Xy/4cYOBTV/5bf7tPbqfSmJ/y2/3a8bY/QJEdt/yD5P8AfFPA+7TbbjT5M/3xUoU4WieyJp7idM1lanb5cNitfYzkqvXNQagnyYxzXdl1Z06yXc+c4rwKxeXy096HvfcYF2n7se1df8OkEjcCuWuV+U8dq7X4WeSp3SHivu8tly4hpH4HmceaiotnV/ZG3nC0n2Nv7pro1uNNT727npgUpm03OMn8q+m9tLsfM+xjfc5v7G3900fY2/umuj8/Tf7x/KlEumkE7untT9tLsHsY9zm/sbf3TSizbP3TXRC40w9GP5UgudM37AWz9KTrS7DVGLdrnMXlq32Z/l7U60tW8mP5T92t+8uNNNnI244A9KdZT6abeNtxxt9KzlWl7bb+rlxow9k9f6sYP2Nv7po+xt/dNdH52m/3j+VH2jTP7x/KtfbS7Eewj3Oc+xt/dNH2Nv7promudLUZLH8qFuNMYZDH8qPbS7C9jFdTnfsbf3TR9jb+6a6Np9NXGWPPTikW40xjyxUerDApe3l2G6CXU55bPn51O2lNju/1akirGteLfCelEpeXe4+kY3Vx+ofFrw1CxFiJ357x4rlnmlCDtJ6nTTyytUV4rQ6Y2m378LGnC0P92uQh+MOjZAnhfHtHW7a/FDwNO6os9yGOPvRYANKOa0JbSRUsqrx3izUFof7tMezbdwta9hq2h30ImtrlGU9sjNWFu9LJCktkn+7XVDEOavFXRyyw6g7Sdmc/9jb+6aPsbf3TXSSzabGwVmOT0wKUSacSeTx7U1Wl2JdGK6nNfY2/umj7Ex42mujE+mE43H8qVbjTFlVctk+1KVaVthxoxb0Z418TYWh1W3yD0Fc3jfdz59q7r4wNbyaxCITyAK4ePi8uDg8EV81mbbqT9f0PpMrVqcF5fqdB8OdJbU/EUMG3KROJD+dfR8JSIFVGETgCvNvgVpaw2MuqXEeC2UBxzXo7AZxzhulfkvE+L+s4vki9EdtR3egvXB96j/5YT/71TEYwKhk+S1ndgcbq+dT1uYzE5/s6HH981IGzgGktir6fH14alZcsCvShu7sENiDVrJLuylhYAh1wa+a/EunNpusXcDLtHmkr9K+n2bC/SvFfjppckWr21/BHi3KfOcfxGvquE8U44h0ZPR6m9K/MebXKfKWHWo9KaFPEcZZWjUw4JY8E1PeDasYPO49q7vRvCWj65oS3F9cS2kq4UNEOa/SaGGqVYtR3RGJqwoSTl1MhY1jgbayv6YqO8iUoFYZVV8zNab/D2OF9tprV5Kp6b+KsaX8P77Ur2LTZb+RIpnCbw3PNOWDxEYu8WKGLwzaakj7W+AU6T/B7w/IoyGt+g+pru0+VtiqQMZzXHfCDwf8A8IR4MstGN/NdCBMDeeldkm4/M3HtXjP4mj1k7pMfRRRQM+cv2zorldP0G4hJH+lHp9K8Z8KFJLadp5AH3969n/bN1DyNN0K22k/6ScnHtXzVYPdNJcGOXaN/rXo8PU5SzJ27HXxFUX+rtK9r8x29tbwf2jP+/UcCrjwQbP8Aj4XrXnFtcXP9oz7p3zgdDVt7mfZ/r36+tfaUKD5X6n5vWqJyj6HeiCD/AJ+FpfJg/wCfha4H7TP/AM93/Oj7VP8A893/ADrb2DMudHfeTB/z8LR5MH/PwtcD9qn/AOe7/nR9qn/57v8AnR7Bhzo77yYP+fhayZVbzTt5Ga5f7VP/AM93/OqbahOr486brXLi8LKpT5OZxv1W6OrCV1TnzWv5dPmei25jEOG60+OKEgSecoYnG30rgIppnTd9plH41W1LVZtPtJLhrh+ny5bvXPhMung6T/eOa7ybbOnEYunipq0FHySsjsfGWsWPhmz+2tdI8uOEBrxXxD4m1jxTMWeVobcH932yaz7i6utbvHlv5pXgB4Gcir9nCip+7QlY+UXHJNfOYzM6leTjB2SPdweXU6MVKS1KdtpMMgDM5Mo6ljmrn2G0hAEyg+ZwrY4Fdn4V8HXuqzRy3ASCGQZznH4V3mjfD2EPdwS2csgtVDKzpkNn0rybRveTPU5tLJHhrQgxmKFkYg/3e1Vzp0chbdC5bttOK+gtf+HtrDbQ3ENhKGcAEJH0zXEeKvA0tltktXYsvLLnkfWqUrfCJ8vU870jV9W8O3AaKR5YO464r17wF4n0/wASReW8yxygcgmvLr232sybSB0cMKwX+06TfC806V0XOWAOK9HA5jWw8uSWqPOxeX0sRFyjufSs1vClsfLkDYb1otHj8nbIOfrXmGg6xPq9mlwt1IuPlZQ3etG7uZRGFS4lz7GvfxWXfXlCqqzgulm1f1PDoYyng3KlKmpPzV/uOyvoIzLCWYbd/HNaAt4M/eH515peSXSwW7NdTH95/eq6Lmb/AJ+pvzr0KOGqxk1focVSpCSTt1O8SCDH3h+dHkwf3h+dcAtzNtP+lTfnR9qm/wCfmb86tUKttzPnp3d0d/5Nv/eH50eTb/3h+dcB9qm/5+Zvzo+1Tf8APzN+dP2FTuHtKXY7/wAm3/vD86PJt/7w/OuA+1Tf8/M350fapv8An5m/Oj2FTuHtKXY7/wAm3/vD86UJDHyHH515/wDapv8An5m/OkNzMcZuZvzprD1L7idSnbRHQ/Edbf8A4RO623CqcD+deVyXSW+pJG1wp3QgdK6LxRJN/Ys2ZDIpI4Y+9acNrayLDI9lbk+QvzFeeleTjMHUrXTe1v1PRwmIjStyrV3X5GHYNbon3xU7T2xP+sFbKQ2qp/qE/Ko0itd//Hun/fNfm+JozqVZSP6WylLB4SnQUdVHX1ZlLdQkldw4pQsLCY+YB8ta6x2+8/6PGPwqC8VVjmKwxj5fSub6tJRuz0I102rmRA8MVlIPMBywqwlxDhfnFP0RUk06ffChYSDHFaixQ4X9xH+VHsHKKYOsoyZji4i3na4zSyyQsvzTKDWpJBbtkNCqjPVRToo7ROkCt/vLVRw8oyUl0IliFVXI1o7p/M4nUr61VmjW7TceAMd66v4VDMjRTHYfer32SykYH+zbQ+5QZrGV2t9ekjt22LntxX6JleEk6cat9z+cc+mqOLqYaS+Fs9TljAZQlynWllihLktIC3c159JJcoS7XUh9g1N+1zN832mbn3r6F0ajPmuemmegeTb/AN4fnTHhjMqBG4781wf2qb/n5m/Ok865c5W7lGP9ql7Cp1Dnpvy9Dvr2OOJAUIJ+tFqYni+fAPrXBNNdD793Kf8AgVMkuZhH8txN17GvOx2U1cS1OdVwS6Juz+R6GFzGnTi4Oknfq1qvmd7c28Bs5BuHI9adawwLbRruHT1rgZ7ifyCv2mbp60wXM6mMfaZvu+tdzo1YTa3Vt/mcanTlTVl1/Q9GMMH94fnTTDB/eH51wBuZv+fqb86abmf/AJ+pvzq/YzM+aB6FFBbM+GYYHvRLFak7UYfnXnkdxOXb/Spv++qXzpoopJWvJRgHq1DozcebogjKDlyvdna6pcWGmafLdXMyqUGVBPWvHfFHxA1jW3ksbFjHACRuA7Vi+I9XvNX1D7Ot1K0EZw3zcGpIbW1togIQ/wA3U4718tmOaVZSdOloj6XAZZShFTq6sowaczKzPcGWY9yTxWhDZxqCzoGAHXHeuj8PeF7nUEHlrsib7ztxivSPD3w7hEq2c8UkgKht4GRz714Xq7nsfKx4otvarjzIxmTkcVDNZAqVkAGehAr6DuvhzpqxTy/ZJ2+znaMR5zmuP8QfD2WBGeI577SeRSdu416Hkto2oaPP9osbpzjoua9P+HvjaPU1W01hdt103E4rjNSsHtZjDIuGFYep2s0bCa2d0mj+Y44rvwuOq4drXQ5MVgqWIT01PpDyoGj+WQc/dOaDAvlxoZASDzXjngvXZ9SjW3mvJVkjGPvc10M81wJB5V5OT3y1fZ4ZyxEFUgfI16cMPNwqHe3yRwoChBP1ogaOSyk3ffxxXDqbhk3PeSH/AIFVeS9nhOBPMR9a48Zk9WvJTVVxt0TdjqwuY06UXFUlLza1Ifi6Io9Rs9r/ADELmuZhmh/tNrYSDc7DtV7xJM1xqtpJKTJ8yjDV6d8PNBtbzxHFO+nW0ig/NuTpxXn5nRkoVar/AOXabf3GtHFxoRpruv1O88Mw2+naFa20cijcisePUVrS3EW9EEq5ArSisbUEnykAXgDHSmtb2+fM8pePavwmpQq1KrrN7m/1pGUsrZP7wdfSluZP+JdNmQdR2rYaGF8MsaAfSqeooiafN+7TqO1Z/VpR3GsSpqK8ylBKi6ZHukBG6gXEP98Va0kJJYqrQoQD6VcEUP8Az7x/lVLDOeqB11BuJlpPDkfvAvvXM/Ei0t9X8MXCtcIXiORx2Fd2Y7dRuNvHgdeKbPa2X2ZwbWJ0lUgjbnrXThKU8PXjVT2J+tRvdxufHUt1Yx7VWdXk3EAV6z4BRbjQfLeZYiWyCaqeLPDdjZa7MltYW4MR3AMuM5rG0hp2aaO3dlYMflHQH2r93y7DRo0o1Zy0kr37I4sRiViXyU46o9Jt9Pmurq202zP2ue4O1FTrXR2XgzWrDXbH7TYy2jJKpKt35615l4bvNT8O+INP8QXMk2y0fcVUmvobwV8QtL8XXURkuEWUsMec2GqMwxtVXlQ96G10deBwVK69srT7HuGmkrpsW7khRmp4tx+Y1FYRhLZPmDDHXtVjPPtXyvNJt3R9IkrKwtFFFAz5V/aA8Q2viHxTFpNzGAtsQ+D714lrsdvBftHajEeecV3XxquJrb4uXrSw7I2iQDIxXnGoXIkvH2cqW5NfpGWUoxow5ex8HjJVJYqXMQoyfbG2fdp5b95VdQqXjKp44qQn562ofA/UzqR1j6Em75jS7qhLcmk3VuZ8pPuo3VBuo3Ug5SfdTd1RbqaGrKpujSEdGWQ1cp8Q7n/Q47fPLNiujDVxnxBY/aoCegYVw5xNxwc2jtyqmpYmNyHS1K2Sw+grsvAelx3+owySkD5uOK5XTFzGJOxFeh/C2SCORI5VJYt8pHY1+eq9lfsfaXbXzPe/AXhO01C0+yXFsGAkDhunSvStTk0/TdlrHCk0sYHyAc1l/DWaM6Z5MewSeprJ1nVLzwv4ruNQuLV7q3mwEIXcBimI6aw1vR7+b7E0KW8542GuL+Inha2sZZrgWOGuPvSZrEgu7zxX44gurWwurWJWBZgm1etelfEdol0K4t5pN52AIQeaAPj74oaG1pcrcRryxxx6V5/c26hnj7NXsnxTuohMu/7nlBRn1rxy83fMP4koAX4dXnk6lNaN713R+V2avN/CHzeIXkXpt5r0MN5isO9fdZDKUsJFdE2fIZzDlxV11Qty+VU+9Shv3dUrhsbV96mVv3detD+I/RHmSi/ZxuSq3WjdUCt1o3VothOOpPuo3VBuo3UC5SfdRuqDdRuoDlJ91Krc1X3Uu6jXoHKVvFEn/Ell+o/nW3at/oEH/XJf5VzfipidFl9sZ/Otu0f/AEC3/wCuS/yr5vPsWqEZ8u8opfiz7jgrKnmGYU5S+GDbf3K33lndRuqvu96N3vX5+fvXKTM3zr9KZdH/AEV/pTS3zr9KZdn/AER/pSl1KhH30VtCP7qb/erSDVkaM2IpP96tANWVD+Giq0ffZZ3Ubqg3UbjWuyfmZNW29CcNzWCzf8T6X61sBjmufMn/ABPZR719dw7jOeP1afQ/KPEbKXGssbT2kuVm2zfLTQ3FRM3y00NxX3Dd2fktr6on3Ubqg3UbqQcpPuo3VBupQ1NbhykuaM1HupN1Y/8AL2Po/wAzRR/cv+uhJmjNRbqN1akqPukg+Vg3rWX4suxbaVI2cbgRWgzZCj0rnvH+W0AMP+eoFcmNk4Yap6HTg4KdemvM5rQoMBHPSU811eg2TXWqJZ44HzCub0k77KONfvJXceCJUbxFb4+8oG6vza9z7pqzPdvh34Yhuo4LS4jDxMP3gxXsjW+i6DYRobdGP3QvfFcR8J5kXUblZMYlYeXmt74jLfabrFvqMcRntV25UDIoEaUHiLRGvEsmt0t1k6kis/xx4U02Szm1O1t1LBMqR/H7VwnjbxFd+JpobXS9KkgnDABlix3r1dIZrLwtbi+mQgIMgnocd6APlD4k+HY1tzeRqFZvmf8A2D6V5XcNvXzP7x21778RZIlXUUYgxysWXHf6e1fP85H2faP4XJos2nYa3MrQZDYeI9zH75OK9L35iVvWvLZG8zW4Cvt/OvTCdsSL6AV9lw3UlKjJHzGfQ/exZLuoLYGag3UobJr6J+Z4NjB8Uvs1Wzx/fU19G/DGxa300XrDBuVBNfPV9anUPEen2o5bzk/LNfUmlotlp8diowY1AFfmnGeY+xpzw63m19y/4Nj1FTtTpS8maBbmjdUAY0u41+ZGnKTOfkqpqh/0E1KxPl1W1Qn7Cayq/BL0LpR9+PqO0dv9DH1q7urO0lj9jH1q3uNOl8CCrH32Tg7iB60sD+Vvz68VWLEc0lyxZ4yvTHNW3ZXI5bann/xZs3ilg1IDlyd/0rxqPUZ7a/le3l2kuT0r6Q8b2a6nodyNuRs/d/WvmC7/AHeoTw7WBRypr9e4RxkMdl0cPVV3C6aeunQzoKVOo6kXZ+W51UOsaleII5rgsvpitfw/a/Z72HUEY+dG4IwcVy2juFYE5rstEkViJgCB0xX2FHCUMPCUKMEk30SSOTG4mvXn7SrNtru7n1N8GvG15rmywuckRgDmvWActXz1+zw2daclcAkV9CIDuJ7Zr4jNqVOliWoLc+nyirOrh06jH0UUV5p6hyniXwH4T8RXD3GpaXBNcsMGUjmvNfEn7Oeg35ZtPvmsQxzhEzXuY29qQbs4PSuqljsRR/hzf3nNVwlCq7tanyXrf7NGtWkrtpeoSXg/hJAGa4fWPg38RtNcltBMkY/jDivusbvMwGGPSnsqsMOoYe4r0MPn+Jp/EkcdXJ6E9mfnXqnhPxJp4X7ZpksZPYAmsaaK7t2xNaTL/wBszX6Ry2VhKcPZW0mP70QNU73QdFuozHPpdgVP/TFc/wAq74cTWVpQu/68jleSfyz0PzmEsbLja6t7qaY0qJ1JP4V946p8IfA2pMxn00gt3jIWsG//AGefh7OPltbpT/11reHE9J/FCxi8lqdJXPiwTBvu0qxySFnUgKB619gj9mnwHn7t0P8AtrUb/szeAzkML0qeoWY1pLiHDNrQccnqrqfHouI8Fd2WBrlPHRElzGsSvNJn7iqTivtnxh+zj4T0/wAOTP4dt7s3uPl8yTdzVL9mv4Jy6JNdeIPGFtb3EshKQwSR5IweDg1x5jnNHE0HThub4PLalCtzs+MbaDULGCFryGSFZVyispGRXQ+GdUn03U0K/PuIwueF96+5fjx8HtH8eeGyllaw2l/FH+52KF/QV8LeJ/C+teD719G161miKuQZiMBh2wa+X6I97ofQ3gDxu1rZCWxRb243hXiZsAA9TmvVIvGGg6kjWM4SWW2UNPGRwmffvXxHompXFq/+jXggtE67m+Zj25rqdN+I9/bv8lu5zw0m3qPc0CPrV/Fvh/S7LzrZkiLMEWML1zXnfjjxt5l1dRzxrFFEMrhs7q8VufibcXDmGO0kRccs68E+1crqviC9vpJFmuMRt99SfmI9qAL3jLXZNWuX8tfNt0bO4noa5C6ZpRJIgkZz/Cik5rT0PTNT8R6pHZaLazTM5CeSgy4/2j7V9pfs7fAzT/B9kuq6/ax3Wo3ADBZF3LGfcGgD4M8INJDq5WaOSEMepQ8V37efG/7n94p75r7w8V/CTwj4gtHjk022hkZiS8UYX+Vcgn7NPgZFGftZf2l4r6PK83p4Wg6ctzx8dgJ16ymj46dhnDt8/cUqy8fe4r7Ef9mrwO5+dbn/AL+Ug/Zm8B+l1/39r0FxBh1O7RxTyeq42ufHwkGetO8xf71fYH/DM/gP0uv+/ppf+GZ/Afpd/wDf2rXEWG7Ef2NV7nx95i/3qPMX+9X2D/wzP4D9Lv8A7+0f8Mz+A/S7/wC/tP8A1iw3YP7Gqnx95i/3qPMX+9X2D/wzP4D9Lv8A7+0f8Mz+A/S7/wC/tH+sWG7B/Y1U+PvMX+9SqRIcB9uOc19gf8Mz+A/S7/7+02T9mfwER8y3mPaWk+IsN2BZNUW7PjTXZG/se5AhE546ms638SapHCkf9kq4CgD5q+2z+zL4BaF49t5z6zU0fsy+A1AUJc46Z8yvLx+MwWNqqb2PZyupj8tpyjRdmz4o/wCEk1b/AKAqf990f8JJq3/QFT/vuvtj/hmPwF6XP/f2j/hmPwF6XP8A39rg5MB3f3Hrf25nP/PxHxS3iXVMD/iUID/v1Wm8SawwK/2WuD/tV9vf8My+AwfuXJ/7a1In7MvgHvHc/wDfyplTwL6v7hxzzOU7+0Ph2y1/VIUYDR0OT/eqf/hJdW/6Aqf9919tS/sy+AWI2pcj/tpTf+GY/AXpc/8Af2iFPAJWu/uQSz3Om7+0Pif/AISbVv8AoDoP+B0f8JNqn/QJT/vqvtgfsyeA/wC7cn/trS/8My+Av+edz/39quTAd39wv7czn/n4fEzeJtV2n/iUp0/vUmlX9zdXHmz2KxOerZr7a/4Zl8B/887n/v7SH9mXwEeouR9Ja3w1TA4eqqsW7o4sdjcyx1J0q0ro+RfMQJlmz7UzzFPQ4r69/wCGZ/Aa8qLs/wDbWnr+zR4EKglboH/rrXuf6x4Vu9j5xZLWSs2fH/mL/epDIOzV9hf8Mz+A/S7/AO/tIf2Z/Afpdf8Af2h8RYbsP+xqp8e+Z/tUGT/ar7B/4Zn8B/8AT1/39pf+GZ/Afpdf9/aX+sWG7Asmqnx55v8AtUeb/tV9h/8ADM3gT0uv+/tH/DM3gP0uv+/pqFn9HmvYv+yKlrXPj/zF9aPMX1r7B/4Zo8B+l1/39NH/AAzR4D9Lr/v6av8A1iw3Yj+xqvc+QAytFIWIVV/irB8cFj4dXYpdDIPmHX8q+0NZ/Zp8FJYSy2q3ZnRSUXzfvH6V5t8CfgnrWoeNbzU/FFr5Gj2kzRw28yYLgHg89awxee0a1FwS3OjDZVUpVVJ9D5Z0O2v4rJ5pLWZEb/VyshGa2rC+Njcx3CkxSDG5h6V+jXjn4deG/Efg+bRP7KtoV8vbE0UQVh+Ir4T+Kvw3134c6tJbalaSXVgzbop41+VQegJr5E+hZ6P8PfGjYtplALIP3Qz/AK36+le1aX440+68u11YLuOD5R5H518RaVqE9rOZra4EeTkbjwtdXY/ELULW3R2gkmVW6gZbPr9KBH14/irwpaie4ggiheBtpcDkE1yPjPxs08E9jFEslq0eTOWwcH2r5/n+J0wjw1pI5mGeF+79a57VPFmpX8bK1wIYG42k4NAG3478T/bblLG2k4iUoJB2Fef3rQhnhEjBsZUKuTIfSpYG+03ItbWKSa4dsLjnJr6i/Zx/Z+uHvLTxb4yhUPCwktrd1xz/ALQPUUAfHEaXcerRtNbTxfMMZjPSvTFkXyUy244GTX6Eap4I8J6v5hutDs0cqY9ywqvB7jivN/8AhmnwIZH4ugpJYDzema97J8zp4ODjM8rMsFLFSTifH/mL/epUcMwAbmvsD/hmfwH6Xf8A39pG/Zn8BFSG+1gdz5tez/rHhux5n9jVT4vnvL7StXjv4rFbl48FSW6Yrqo/jZ4gZCp8OxtKOr+ZzX1H/wAMzeA1YFPtZGP4ps0f8M0+BCGwk4/7aV85j1luOq+2rp3PQp4OrCCjZM+XP+F2eJf+hbj/AO/lH/C7PEv/AELcf/fyvqQfsyeAMfcus/8AXWj/AIZk+H/9y7/7+1yfUMp7B9TqfyL72fLTfGrxQ3Tw7GB/10pknxm8TyLtfw9GV9PMr6pH7M/gBRjy7v8A7+0n/DM/gH/nld/9/aUsuylrYpYaovsx/E+V4PjP4lhG0eHI9vp5lSf8Ls8S/wDQtx/9/K+pB+zN4AP/ACzu/wDv7R/wzJ4A/uXf/f2lDLspirWE8JUbvyL72fLf/C7PEn/Qtx/9/KP+F2eJMf8AItx/9/K+pP8AhmTwB/cu/wDv7R/wzJ4A/uXf/f2q+oZT2F9TqfyL72fLZ+NfiMx+U3hmMp/d8yuHa+a81Ca7kjEbTOXKf3Se1fbn/DMngD+5d/8Af2oB+y54ADlgLoZOf9bXo5bUy/AVOanfUmWCqOLSikfJelbCBzXXeH9oBz83ovvX0jD+zX4Fi+6Lr/v7WlpfwG8F6fOskaXTbTn/AFma915/g9XqeXPJsTJNIyv2edGvI919cQkIcFSa9wjYMTiqGi6fZaXarZWMRSNRgZrQAIbtivkcXivrVVzWx9FgcL9VoRpvcdRRRXMdg1Ywp4NPoooAZ5a53d/WgIc/eJoooBaDtozkcGkManqM0UUALtGMDigLRRQAbRTRGQ2d5+lFFADscUjIGYE846UUUAKVXduxz61yHxG+HXhvxzp7W+r2cZlI+WcKCy0UUAfM/jz9lHULWYzeGbx75OoilIUV5jq/wX+JGlXBiutPgjQ8bVlBFFFAEFp8HfiPq04gs9PgYjgZlxXoXg79lXxPft/xVE32HOMvE4YiiigD6Z+Fnwl8LeAbVGsbVLi/C7TeOmJMelegBflwx3evvRRQAoUDpxSBMdzRRQFgCccnNLtFFFAC4FJtFFFABtFG0UUUAG0UbRRRQAbRSMuR1xRRQABcd6Cue9FFAPUXaKNooopWANtGPeiiiyANoo2iiiiwAFFGKKKLIAxSFFNFFFkAKoFLgUUUwDaKNooooANq+lG0UUUAG2jbRRQFhcCjAooosA0oCc9+3tQUB69PSiiiwCMNoI3EZ6e1ZfiLw7o3iPTWsdYsIbyFgeJFzg+tFFAHzV8R/wBleyuZLq68N38gnc7o7UgKn514z4k+AfxV0XbssYDAp6+cORRRQBm23wo+IExMcVhCZJDz+96Gu48K/sw+OtYeOXxBBFYxE/8ALOUHj1oooA+hfhP+z74T8GYubuNdTushlaZB8h9q9jRB5aqDhV6D2oooAUxgnnkelKqBTnqfWiigLi7RQyhhg9KKKAECCmtEDnBxRRQA4LxS7aKKBWACgrRRQMTb70u2iigA20baKKBWDbSEUUUDDaPSgADtRRRYLiFRnNLjnOaKKASFooooA//Z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2222" y="2765425"/>
            <a:ext cx="7407555" cy="375201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157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edondar Retângulo em um Canto Diagonal 8"/>
          <p:cNvSpPr/>
          <p:nvPr/>
        </p:nvSpPr>
        <p:spPr>
          <a:xfrm>
            <a:off x="2037787" y="2380687"/>
            <a:ext cx="1715625" cy="1715625"/>
          </a:xfrm>
          <a:prstGeom prst="round2DiagRect">
            <a:avLst>
              <a:gd name="adj1" fmla="val 29727"/>
              <a:gd name="adj2" fmla="val 0"/>
            </a:avLst>
          </a:prstGeom>
          <a:solidFill>
            <a:schemeClr val="accent5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0" name="Retângulo 9" descr="Presentation with bar chart"/>
          <p:cNvSpPr/>
          <p:nvPr/>
        </p:nvSpPr>
        <p:spPr>
          <a:xfrm>
            <a:off x="2403412" y="2746312"/>
            <a:ext cx="984375" cy="9843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dgm="http://schemas.openxmlformats.org/drawingml/2006/diagram" xmlns:asvg="http://schemas.microsoft.com/office/drawing/2016/SVG/main" xmlns:lc="http://schemas.openxmlformats.org/drawingml/2006/lockedCanvas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Título 1"/>
          <p:cNvSpPr txBox="1">
            <a:spLocks/>
          </p:cNvSpPr>
          <p:nvPr/>
        </p:nvSpPr>
        <p:spPr>
          <a:xfrm>
            <a:off x="4119037" y="2780574"/>
            <a:ext cx="5863163" cy="12834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Requisitos &amp; </a:t>
            </a:r>
            <a:r>
              <a:rPr lang="pt-BR" dirty="0" err="1" smtClean="0"/>
              <a:t>BackLog</a:t>
            </a:r>
            <a:endParaRPr lang="pt-BR" dirty="0" smtClean="0"/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14828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13000" y="685800"/>
            <a:ext cx="8559800" cy="4826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Requisitos do projeto:</a:t>
            </a:r>
            <a:endParaRPr lang="pt-BR" dirty="0"/>
          </a:p>
        </p:txBody>
      </p:sp>
      <p:sp>
        <p:nvSpPr>
          <p:cNvPr id="4" name="Arredondar Retângulo em um Canto Diagonal 3"/>
          <p:cNvSpPr/>
          <p:nvPr/>
        </p:nvSpPr>
        <p:spPr>
          <a:xfrm>
            <a:off x="970989" y="504500"/>
            <a:ext cx="1353112" cy="946800"/>
          </a:xfrm>
          <a:prstGeom prst="round2DiagRect">
            <a:avLst>
              <a:gd name="adj1" fmla="val 29727"/>
              <a:gd name="adj2" fmla="val 0"/>
            </a:avLst>
          </a:prstGeom>
          <a:solidFill>
            <a:schemeClr val="accent5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6" name="Retângulo 5" descr="Presentation with bar chart"/>
          <p:cNvSpPr/>
          <p:nvPr/>
        </p:nvSpPr>
        <p:spPr>
          <a:xfrm>
            <a:off x="1244257" y="648225"/>
            <a:ext cx="787743" cy="8030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dgm="http://schemas.openxmlformats.org/drawingml/2006/diagram" xmlns:asvg="http://schemas.microsoft.com/office/drawing/2016/SVG/main" xmlns:lc="http://schemas.openxmlformats.org/drawingml/2006/lockedCanvas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833726"/>
              </p:ext>
            </p:extLst>
          </p:nvPr>
        </p:nvGraphicFramePr>
        <p:xfrm>
          <a:off x="1104900" y="1595029"/>
          <a:ext cx="10607162" cy="4780370"/>
        </p:xfrm>
        <a:graphic>
          <a:graphicData uri="http://schemas.openxmlformats.org/drawingml/2006/table">
            <a:tbl>
              <a:tblPr/>
              <a:tblGrid>
                <a:gridCol w="7513146">
                  <a:extLst>
                    <a:ext uri="{9D8B030D-6E8A-4147-A177-3AD203B41FA5}">
                      <a16:colId xmlns:a16="http://schemas.microsoft.com/office/drawing/2014/main" val="4184245431"/>
                    </a:ext>
                  </a:extLst>
                </a:gridCol>
                <a:gridCol w="777112">
                  <a:extLst>
                    <a:ext uri="{9D8B030D-6E8A-4147-A177-3AD203B41FA5}">
                      <a16:colId xmlns:a16="http://schemas.microsoft.com/office/drawing/2014/main" val="3005220010"/>
                    </a:ext>
                  </a:extLst>
                </a:gridCol>
                <a:gridCol w="1522216">
                  <a:extLst>
                    <a:ext uri="{9D8B030D-6E8A-4147-A177-3AD203B41FA5}">
                      <a16:colId xmlns:a16="http://schemas.microsoft.com/office/drawing/2014/main" val="2848094419"/>
                    </a:ext>
                  </a:extLst>
                </a:gridCol>
                <a:gridCol w="794688">
                  <a:extLst>
                    <a:ext uri="{9D8B030D-6E8A-4147-A177-3AD203B41FA5}">
                      <a16:colId xmlns:a16="http://schemas.microsoft.com/office/drawing/2014/main" val="963319562"/>
                    </a:ext>
                  </a:extLst>
                </a:gridCol>
              </a:tblGrid>
              <a:tr h="34145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Requisito</a:t>
                      </a:r>
                    </a:p>
                  </a:txBody>
                  <a:tcPr marL="7556" marR="7556" marT="7556" marB="3626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A2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Classificação</a:t>
                      </a:r>
                    </a:p>
                  </a:txBody>
                  <a:tcPr marL="7556" marR="7556" marT="7556" marB="3626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A2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Funcional/Não funcional</a:t>
                      </a:r>
                    </a:p>
                  </a:txBody>
                  <a:tcPr marL="7556" marR="7556" marT="7556" marB="3626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A2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Tipagem</a:t>
                      </a:r>
                      <a:endParaRPr lang="pt-B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556" marR="7556" marT="7556" marB="3626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A2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908155"/>
                  </a:ext>
                </a:extLst>
              </a:tr>
              <a:tr h="34145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 sensor deve captar e registrar, os dados de entrada e saída.</a:t>
                      </a:r>
                    </a:p>
                  </a:txBody>
                  <a:tcPr marL="7556" marR="7556" marT="7556" marB="3626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Essencial</a:t>
                      </a:r>
                    </a:p>
                  </a:txBody>
                  <a:tcPr marL="7556" marR="7556" marT="7556" marB="3626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Funcional</a:t>
                      </a:r>
                    </a:p>
                  </a:txBody>
                  <a:tcPr marL="7556" marR="7556" marT="7556" marB="3626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hardware</a:t>
                      </a:r>
                    </a:p>
                  </a:txBody>
                  <a:tcPr marL="7556" marR="7556" marT="7556" marB="3626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3046995"/>
                  </a:ext>
                </a:extLst>
              </a:tr>
              <a:tr h="34145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 software permite que o </a:t>
                      </a:r>
                      <a:r>
                        <a:rPr lang="pt-B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proprietario</a:t>
                      </a:r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tenha acesso a todo tipo de dado para análise.</a:t>
                      </a:r>
                    </a:p>
                  </a:txBody>
                  <a:tcPr marL="7556" marR="7556" marT="7556" marB="3626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Essencial</a:t>
                      </a:r>
                    </a:p>
                  </a:txBody>
                  <a:tcPr marL="7556" marR="7556" marT="7556" marB="3626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Funcional</a:t>
                      </a:r>
                    </a:p>
                  </a:txBody>
                  <a:tcPr marL="7556" marR="7556" marT="7556" marB="3626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software</a:t>
                      </a:r>
                    </a:p>
                  </a:txBody>
                  <a:tcPr marL="7556" marR="7556" marT="7556" marB="3626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7540234"/>
                  </a:ext>
                </a:extLst>
              </a:tr>
              <a:tr h="34145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Fiscalização apurada de possíveis situações não recorrentes, como caronas, pular catracas</a:t>
                      </a:r>
                    </a:p>
                  </a:txBody>
                  <a:tcPr marL="7556" marR="7556" marT="7556" marB="3626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Desejável</a:t>
                      </a:r>
                    </a:p>
                  </a:txBody>
                  <a:tcPr marL="7556" marR="7556" marT="7556" marB="3626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Não funcional</a:t>
                      </a:r>
                    </a:p>
                  </a:txBody>
                  <a:tcPr marL="7556" marR="7556" marT="7556" marB="3626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software</a:t>
                      </a:r>
                    </a:p>
                  </a:txBody>
                  <a:tcPr marL="7556" marR="7556" marT="7556" marB="3626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9110335"/>
                  </a:ext>
                </a:extLst>
              </a:tr>
              <a:tr h="34145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 sistema deve exibir os dados gráficos em tempo real.</a:t>
                      </a:r>
                    </a:p>
                  </a:txBody>
                  <a:tcPr marL="7556" marR="7556" marT="7556" marB="3626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Importante</a:t>
                      </a:r>
                    </a:p>
                  </a:txBody>
                  <a:tcPr marL="7556" marR="7556" marT="7556" marB="3626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Funcional</a:t>
                      </a:r>
                    </a:p>
                  </a:txBody>
                  <a:tcPr marL="7556" marR="7556" marT="7556" marB="3626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software</a:t>
                      </a:r>
                    </a:p>
                  </a:txBody>
                  <a:tcPr marL="7556" marR="7556" marT="7556" marB="3626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425542"/>
                  </a:ext>
                </a:extLst>
              </a:tr>
              <a:tr h="34145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Uma tela de </a:t>
                      </a:r>
                      <a:r>
                        <a:rPr lang="pt-B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dashboard</a:t>
                      </a:r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para a visualização dos dados em tempo real. </a:t>
                      </a:r>
                    </a:p>
                  </a:txBody>
                  <a:tcPr marL="7556" marR="7556" marT="7556" marB="3626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Essencial</a:t>
                      </a:r>
                    </a:p>
                  </a:txBody>
                  <a:tcPr marL="7556" marR="7556" marT="7556" marB="3626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Funcional</a:t>
                      </a:r>
                    </a:p>
                  </a:txBody>
                  <a:tcPr marL="7556" marR="7556" marT="7556" marB="3626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software</a:t>
                      </a:r>
                    </a:p>
                  </a:txBody>
                  <a:tcPr marL="7556" marR="7556" marT="7556" marB="3626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5422372"/>
                  </a:ext>
                </a:extLst>
              </a:tr>
              <a:tr h="34145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Captação de data, hora , linha e local de embarque e desembarque de passageiros.</a:t>
                      </a:r>
                    </a:p>
                  </a:txBody>
                  <a:tcPr marL="7556" marR="7556" marT="7556" marB="3626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Essencial</a:t>
                      </a:r>
                    </a:p>
                  </a:txBody>
                  <a:tcPr marL="7556" marR="7556" marT="7556" marB="3626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Funcional</a:t>
                      </a:r>
                    </a:p>
                  </a:txBody>
                  <a:tcPr marL="7556" marR="7556" marT="7556" marB="3626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hardware</a:t>
                      </a:r>
                    </a:p>
                  </a:txBody>
                  <a:tcPr marL="7556" marR="7556" marT="7556" marB="3626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6037821"/>
                  </a:ext>
                </a:extLst>
              </a:tr>
              <a:tr h="34145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Relatorios</a:t>
                      </a:r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sobre a </a:t>
                      </a:r>
                      <a:r>
                        <a:rPr lang="pt-B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anlise</a:t>
                      </a:r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de dados mais apuradas para </a:t>
                      </a:r>
                      <a:r>
                        <a:rPr lang="pt-B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possivel</a:t>
                      </a:r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tomada de decisão.</a:t>
                      </a:r>
                    </a:p>
                  </a:txBody>
                  <a:tcPr marL="7556" marR="7556" marT="7556" marB="3626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Desejável</a:t>
                      </a:r>
                    </a:p>
                  </a:txBody>
                  <a:tcPr marL="7556" marR="7556" marT="7556" marB="3626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Funcional</a:t>
                      </a:r>
                    </a:p>
                  </a:txBody>
                  <a:tcPr marL="7556" marR="7556" marT="7556" marB="3626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software</a:t>
                      </a:r>
                    </a:p>
                  </a:txBody>
                  <a:tcPr marL="7556" marR="7556" marT="7556" marB="3626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636905"/>
                  </a:ext>
                </a:extLst>
              </a:tr>
              <a:tr h="34145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Relário</a:t>
                      </a:r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com base nos dados recebidos.</a:t>
                      </a:r>
                    </a:p>
                  </a:txBody>
                  <a:tcPr marL="7556" marR="7556" marT="7556" marB="3626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Essencial</a:t>
                      </a:r>
                    </a:p>
                  </a:txBody>
                  <a:tcPr marL="7556" marR="7556" marT="7556" marB="3626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Funcional</a:t>
                      </a:r>
                    </a:p>
                  </a:txBody>
                  <a:tcPr marL="7556" marR="7556" marT="7556" marB="3626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software</a:t>
                      </a:r>
                    </a:p>
                  </a:txBody>
                  <a:tcPr marL="7556" marR="7556" marT="7556" marB="3626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2802841"/>
                  </a:ext>
                </a:extLst>
              </a:tr>
              <a:tr h="34145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Gps</a:t>
                      </a:r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integrado no </a:t>
                      </a:r>
                      <a:r>
                        <a:rPr lang="pt-B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trasporte</a:t>
                      </a:r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24 horas.</a:t>
                      </a:r>
                    </a:p>
                  </a:txBody>
                  <a:tcPr marL="7556" marR="7556" marT="7556" marB="3626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Essencial</a:t>
                      </a:r>
                    </a:p>
                  </a:txBody>
                  <a:tcPr marL="7556" marR="7556" marT="7556" marB="3626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Não funcional</a:t>
                      </a:r>
                    </a:p>
                  </a:txBody>
                  <a:tcPr marL="7556" marR="7556" marT="7556" marB="3626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infraestrutura</a:t>
                      </a:r>
                    </a:p>
                  </a:txBody>
                  <a:tcPr marL="7556" marR="7556" marT="7556" marB="3626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388861"/>
                  </a:ext>
                </a:extLst>
              </a:tr>
              <a:tr h="34145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Wi-fi</a:t>
                      </a:r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integrado no </a:t>
                      </a:r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transporte </a:t>
                      </a:r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</a:t>
                      </a:r>
                      <a:r>
                        <a:rPr lang="pt-BR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horass</a:t>
                      </a:r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56" marR="7556" marT="7556" marB="3626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Desejável</a:t>
                      </a:r>
                    </a:p>
                  </a:txBody>
                  <a:tcPr marL="7556" marR="7556" marT="7556" marB="3626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Não funcional</a:t>
                      </a:r>
                    </a:p>
                  </a:txBody>
                  <a:tcPr marL="7556" marR="7556" marT="7556" marB="3626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infraestrutura</a:t>
                      </a:r>
                    </a:p>
                  </a:txBody>
                  <a:tcPr marL="7556" marR="7556" marT="7556" marB="3626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9555601"/>
                  </a:ext>
                </a:extLst>
              </a:tr>
              <a:tr h="34145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Mensagens de </a:t>
                      </a:r>
                      <a:r>
                        <a:rPr lang="pt-B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push</a:t>
                      </a:r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com </a:t>
                      </a:r>
                      <a:r>
                        <a:rPr lang="pt-B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anáslise</a:t>
                      </a:r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automáticas nos dados.</a:t>
                      </a:r>
                    </a:p>
                  </a:txBody>
                  <a:tcPr marL="7556" marR="7556" marT="7556" marB="3626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Desejável</a:t>
                      </a:r>
                    </a:p>
                  </a:txBody>
                  <a:tcPr marL="7556" marR="7556" marT="7556" marB="3626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Funcional</a:t>
                      </a:r>
                    </a:p>
                  </a:txBody>
                  <a:tcPr marL="7556" marR="7556" marT="7556" marB="3626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software</a:t>
                      </a:r>
                    </a:p>
                  </a:txBody>
                  <a:tcPr marL="7556" marR="7556" marT="7556" marB="3626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7085886"/>
                  </a:ext>
                </a:extLst>
              </a:tr>
              <a:tr h="34145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Integração de sensor e catraca para validação.</a:t>
                      </a:r>
                    </a:p>
                  </a:txBody>
                  <a:tcPr marL="7556" marR="7556" marT="7556" marB="3626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Essencial</a:t>
                      </a:r>
                    </a:p>
                  </a:txBody>
                  <a:tcPr marL="7556" marR="7556" marT="7556" marB="3626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Funcional</a:t>
                      </a:r>
                    </a:p>
                  </a:txBody>
                  <a:tcPr marL="7556" marR="7556" marT="7556" marB="3626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hardware</a:t>
                      </a:r>
                    </a:p>
                  </a:txBody>
                  <a:tcPr marL="7556" marR="7556" marT="7556" marB="3626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6743408"/>
                  </a:ext>
                </a:extLst>
              </a:tr>
              <a:tr h="34145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Sensor de captação porta traseira.</a:t>
                      </a:r>
                    </a:p>
                  </a:txBody>
                  <a:tcPr marL="7556" marR="7556" marT="7556" marB="3626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Essencial</a:t>
                      </a:r>
                    </a:p>
                  </a:txBody>
                  <a:tcPr marL="7556" marR="7556" marT="7556" marB="3626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Não funcional</a:t>
                      </a:r>
                    </a:p>
                  </a:txBody>
                  <a:tcPr marL="7556" marR="7556" marT="7556" marB="3626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hardware</a:t>
                      </a:r>
                    </a:p>
                  </a:txBody>
                  <a:tcPr marL="7556" marR="7556" marT="7556" marB="36269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6504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503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371600" y="1595025"/>
            <a:ext cx="9601200" cy="355600"/>
          </a:xfrm>
        </p:spPr>
        <p:txBody>
          <a:bodyPr>
            <a:normAutofit fontScale="92500" lnSpcReduction="10000"/>
          </a:bodyPr>
          <a:lstStyle/>
          <a:p>
            <a:r>
              <a:rPr lang="pt-BR" dirty="0" smtClean="0"/>
              <a:t>Tarefas:</a:t>
            </a:r>
            <a:endParaRPr lang="pt-BR" sz="1700" dirty="0" smtClean="0"/>
          </a:p>
        </p:txBody>
      </p:sp>
      <p:sp>
        <p:nvSpPr>
          <p:cNvPr id="4" name="Arredondar Retângulo em um Canto Diagonal 3"/>
          <p:cNvSpPr/>
          <p:nvPr/>
        </p:nvSpPr>
        <p:spPr>
          <a:xfrm>
            <a:off x="970989" y="504500"/>
            <a:ext cx="1353112" cy="946800"/>
          </a:xfrm>
          <a:prstGeom prst="round2DiagRect">
            <a:avLst>
              <a:gd name="adj1" fmla="val 29727"/>
              <a:gd name="adj2" fmla="val 0"/>
            </a:avLst>
          </a:prstGeom>
          <a:solidFill>
            <a:schemeClr val="accent5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5" name="Retângulo 4" descr="Presentation with bar chart"/>
          <p:cNvSpPr/>
          <p:nvPr/>
        </p:nvSpPr>
        <p:spPr>
          <a:xfrm>
            <a:off x="1244257" y="648225"/>
            <a:ext cx="787743" cy="80307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dgm="http://schemas.openxmlformats.org/drawingml/2006/diagram" xmlns:asvg="http://schemas.microsoft.com/office/drawing/2016/SVG/main" xmlns:lc="http://schemas.openxmlformats.org/drawingml/2006/lockedCanvas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2413000" y="685800"/>
            <a:ext cx="8559800" cy="482600"/>
          </a:xfrm>
        </p:spPr>
        <p:txBody>
          <a:bodyPr>
            <a:normAutofit fontScale="90000"/>
          </a:bodyPr>
          <a:lstStyle/>
          <a:p>
            <a:r>
              <a:rPr lang="pt-BR" dirty="0" err="1" smtClean="0"/>
              <a:t>BackLog</a:t>
            </a:r>
            <a:r>
              <a:rPr lang="pt-BR" dirty="0" smtClean="0"/>
              <a:t> do projeto:</a:t>
            </a:r>
            <a:endParaRPr lang="pt-BR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672847"/>
              </p:ext>
            </p:extLst>
          </p:nvPr>
        </p:nvGraphicFramePr>
        <p:xfrm>
          <a:off x="1371600" y="2094350"/>
          <a:ext cx="10223501" cy="4522349"/>
        </p:xfrm>
        <a:graphic>
          <a:graphicData uri="http://schemas.openxmlformats.org/drawingml/2006/table">
            <a:tbl>
              <a:tblPr/>
              <a:tblGrid>
                <a:gridCol w="1670584">
                  <a:extLst>
                    <a:ext uri="{9D8B030D-6E8A-4147-A177-3AD203B41FA5}">
                      <a16:colId xmlns:a16="http://schemas.microsoft.com/office/drawing/2014/main" val="10191463"/>
                    </a:ext>
                  </a:extLst>
                </a:gridCol>
                <a:gridCol w="4823516">
                  <a:extLst>
                    <a:ext uri="{9D8B030D-6E8A-4147-A177-3AD203B41FA5}">
                      <a16:colId xmlns:a16="http://schemas.microsoft.com/office/drawing/2014/main" val="614985560"/>
                    </a:ext>
                  </a:extLst>
                </a:gridCol>
                <a:gridCol w="929409">
                  <a:extLst>
                    <a:ext uri="{9D8B030D-6E8A-4147-A177-3AD203B41FA5}">
                      <a16:colId xmlns:a16="http://schemas.microsoft.com/office/drawing/2014/main" val="3762463403"/>
                    </a:ext>
                  </a:extLst>
                </a:gridCol>
                <a:gridCol w="929409">
                  <a:extLst>
                    <a:ext uri="{9D8B030D-6E8A-4147-A177-3AD203B41FA5}">
                      <a16:colId xmlns:a16="http://schemas.microsoft.com/office/drawing/2014/main" val="4198000534"/>
                    </a:ext>
                  </a:extLst>
                </a:gridCol>
                <a:gridCol w="1870583">
                  <a:extLst>
                    <a:ext uri="{9D8B030D-6E8A-4147-A177-3AD203B41FA5}">
                      <a16:colId xmlns:a16="http://schemas.microsoft.com/office/drawing/2014/main" val="235051974"/>
                    </a:ext>
                  </a:extLst>
                </a:gridCol>
              </a:tblGrid>
              <a:tr h="34787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Nome da tarefa</a:t>
                      </a:r>
                    </a:p>
                  </a:txBody>
                  <a:tcPr marL="8296" marR="8296" marT="8296" marB="3982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A2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Responsável</a:t>
                      </a:r>
                    </a:p>
                  </a:txBody>
                  <a:tcPr marL="8296" marR="8296" marT="8296" marB="3982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A2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Inicio</a:t>
                      </a:r>
                    </a:p>
                  </a:txBody>
                  <a:tcPr marL="8296" marR="8296" marT="8296" marB="3982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A2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Termino</a:t>
                      </a:r>
                    </a:p>
                  </a:txBody>
                  <a:tcPr marL="8296" marR="8296" marT="8296" marB="3982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A2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8296" marR="8296" marT="8296" marB="3982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A2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55192"/>
                  </a:ext>
                </a:extLst>
              </a:tr>
              <a:tr h="34787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Sprint 1</a:t>
                      </a:r>
                    </a:p>
                  </a:txBody>
                  <a:tcPr marL="8296" marR="8296" marT="8296" marB="3982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Fernando Brandão</a:t>
                      </a:r>
                    </a:p>
                  </a:txBody>
                  <a:tcPr marL="8296" marR="8296" marT="8296" marB="3982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27/01</a:t>
                      </a:r>
                    </a:p>
                  </a:txBody>
                  <a:tcPr marL="8296" marR="8296" marT="8296" marB="3982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10/03</a:t>
                      </a:r>
                    </a:p>
                  </a:txBody>
                  <a:tcPr marL="8296" marR="8296" marT="8296" marB="3982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Pronto</a:t>
                      </a:r>
                    </a:p>
                  </a:txBody>
                  <a:tcPr marL="8296" marR="8296" marT="8296" marB="3982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269061"/>
                  </a:ext>
                </a:extLst>
              </a:tr>
              <a:tr h="34787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Modelo Fisico</a:t>
                      </a:r>
                    </a:p>
                  </a:txBody>
                  <a:tcPr marL="8296" marR="8296" marT="8296" marB="3982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Samuel/Lucas</a:t>
                      </a:r>
                    </a:p>
                  </a:txBody>
                  <a:tcPr marL="8296" marR="8296" marT="8296" marB="3982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27/01</a:t>
                      </a:r>
                    </a:p>
                  </a:txBody>
                  <a:tcPr marL="8296" marR="8296" marT="8296" marB="3982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10/03</a:t>
                      </a:r>
                    </a:p>
                  </a:txBody>
                  <a:tcPr marL="8296" marR="8296" marT="8296" marB="3982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Pronto</a:t>
                      </a:r>
                    </a:p>
                  </a:txBody>
                  <a:tcPr marL="8296" marR="8296" marT="8296" marB="3982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206590"/>
                  </a:ext>
                </a:extLst>
              </a:tr>
              <a:tr h="34787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Prototipo do banco de dados</a:t>
                      </a:r>
                    </a:p>
                  </a:txBody>
                  <a:tcPr marL="8296" marR="8296" marT="8296" marB="3982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Samuel/lucas/jose/jorge</a:t>
                      </a:r>
                    </a:p>
                  </a:txBody>
                  <a:tcPr marL="8296" marR="8296" marT="8296" marB="3982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27/01</a:t>
                      </a:r>
                    </a:p>
                  </a:txBody>
                  <a:tcPr marL="8296" marR="8296" marT="8296" marB="3982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10/03</a:t>
                      </a:r>
                    </a:p>
                  </a:txBody>
                  <a:tcPr marL="8296" marR="8296" marT="8296" marB="3982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Pronto</a:t>
                      </a:r>
                    </a:p>
                  </a:txBody>
                  <a:tcPr marL="8296" marR="8296" marT="8296" marB="3982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5071881"/>
                  </a:ext>
                </a:extLst>
              </a:tr>
              <a:tr h="34787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Dicionário de dados</a:t>
                      </a:r>
                    </a:p>
                  </a:txBody>
                  <a:tcPr marL="8296" marR="8296" marT="8296" marB="3982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Samuel/Lucas</a:t>
                      </a:r>
                    </a:p>
                  </a:txBody>
                  <a:tcPr marL="8296" marR="8296" marT="8296" marB="3982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27/01</a:t>
                      </a:r>
                    </a:p>
                  </a:txBody>
                  <a:tcPr marL="8296" marR="8296" marT="8296" marB="3982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10/03</a:t>
                      </a:r>
                    </a:p>
                  </a:txBody>
                  <a:tcPr marL="8296" marR="8296" marT="8296" marB="3982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Pronto</a:t>
                      </a:r>
                    </a:p>
                  </a:txBody>
                  <a:tcPr marL="8296" marR="8296" marT="8296" marB="3982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71317"/>
                  </a:ext>
                </a:extLst>
              </a:tr>
              <a:tr h="34787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BackLog</a:t>
                      </a:r>
                    </a:p>
                  </a:txBody>
                  <a:tcPr marL="8296" marR="8296" marT="8296" marB="3982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José/Jorge</a:t>
                      </a:r>
                    </a:p>
                  </a:txBody>
                  <a:tcPr marL="8296" marR="8296" marT="8296" marB="3982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27/01</a:t>
                      </a:r>
                    </a:p>
                  </a:txBody>
                  <a:tcPr marL="8296" marR="8296" marT="8296" marB="3982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10/03</a:t>
                      </a:r>
                    </a:p>
                  </a:txBody>
                  <a:tcPr marL="8296" marR="8296" marT="8296" marB="3982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Pronto</a:t>
                      </a:r>
                    </a:p>
                  </a:txBody>
                  <a:tcPr marL="8296" marR="8296" marT="8296" marB="3982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533679"/>
                  </a:ext>
                </a:extLst>
              </a:tr>
              <a:tr h="34787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Configuração no GitHub</a:t>
                      </a:r>
                    </a:p>
                  </a:txBody>
                  <a:tcPr marL="8296" marR="8296" marT="8296" marB="3982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Lucas</a:t>
                      </a:r>
                    </a:p>
                  </a:txBody>
                  <a:tcPr marL="8296" marR="8296" marT="8296" marB="3982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27/01</a:t>
                      </a:r>
                    </a:p>
                  </a:txBody>
                  <a:tcPr marL="8296" marR="8296" marT="8296" marB="3982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10/03</a:t>
                      </a:r>
                    </a:p>
                  </a:txBody>
                  <a:tcPr marL="8296" marR="8296" marT="8296" marB="3982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Pronto</a:t>
                      </a:r>
                    </a:p>
                  </a:txBody>
                  <a:tcPr marL="8296" marR="8296" marT="8296" marB="3982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3574249"/>
                  </a:ext>
                </a:extLst>
              </a:tr>
              <a:tr h="34787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Documentos de requisitos</a:t>
                      </a:r>
                    </a:p>
                  </a:txBody>
                  <a:tcPr marL="8296" marR="8296" marT="8296" marB="3982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José/Jorge</a:t>
                      </a:r>
                    </a:p>
                  </a:txBody>
                  <a:tcPr marL="8296" marR="8296" marT="8296" marB="3982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27/01</a:t>
                      </a:r>
                    </a:p>
                  </a:txBody>
                  <a:tcPr marL="8296" marR="8296" marT="8296" marB="3982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10/03</a:t>
                      </a:r>
                    </a:p>
                  </a:txBody>
                  <a:tcPr marL="8296" marR="8296" marT="8296" marB="3982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Pronto</a:t>
                      </a:r>
                    </a:p>
                  </a:txBody>
                  <a:tcPr marL="8296" marR="8296" marT="8296" marB="3982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362743"/>
                  </a:ext>
                </a:extLst>
              </a:tr>
              <a:tr h="34787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Diagrama de solução</a:t>
                      </a:r>
                    </a:p>
                  </a:txBody>
                  <a:tcPr marL="8296" marR="8296" marT="8296" marB="3982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Gustavo</a:t>
                      </a:r>
                    </a:p>
                  </a:txBody>
                  <a:tcPr marL="8296" marR="8296" marT="8296" marB="3982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27/01</a:t>
                      </a:r>
                    </a:p>
                  </a:txBody>
                  <a:tcPr marL="8296" marR="8296" marT="8296" marB="3982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10/03</a:t>
                      </a:r>
                    </a:p>
                  </a:txBody>
                  <a:tcPr marL="8296" marR="8296" marT="8296" marB="3982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Pronto</a:t>
                      </a:r>
                    </a:p>
                  </a:txBody>
                  <a:tcPr marL="8296" marR="8296" marT="8296" marB="3982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715305"/>
                  </a:ext>
                </a:extLst>
              </a:tr>
              <a:tr h="34787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Arduino: Script e ligações</a:t>
                      </a:r>
                    </a:p>
                  </a:txBody>
                  <a:tcPr marL="8296" marR="8296" marT="8296" marB="3982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Todos</a:t>
                      </a:r>
                    </a:p>
                  </a:txBody>
                  <a:tcPr marL="8296" marR="8296" marT="8296" marB="3982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27/01</a:t>
                      </a:r>
                    </a:p>
                  </a:txBody>
                  <a:tcPr marL="8296" marR="8296" marT="8296" marB="3982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10/03</a:t>
                      </a:r>
                    </a:p>
                  </a:txBody>
                  <a:tcPr marL="8296" marR="8296" marT="8296" marB="3982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Pronto</a:t>
                      </a:r>
                    </a:p>
                  </a:txBody>
                  <a:tcPr marL="8296" marR="8296" marT="8296" marB="3982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435665"/>
                  </a:ext>
                </a:extLst>
              </a:tr>
              <a:tr h="34787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slide de apresentação</a:t>
                      </a:r>
                    </a:p>
                  </a:txBody>
                  <a:tcPr marL="8296" marR="8296" marT="8296" marB="3982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jose/gustavo</a:t>
                      </a:r>
                    </a:p>
                  </a:txBody>
                  <a:tcPr marL="8296" marR="8296" marT="8296" marB="3982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27/01</a:t>
                      </a:r>
                    </a:p>
                  </a:txBody>
                  <a:tcPr marL="8296" marR="8296" marT="8296" marB="3982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10/03</a:t>
                      </a:r>
                    </a:p>
                  </a:txBody>
                  <a:tcPr marL="8296" marR="8296" marT="8296" marB="3982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Pronto</a:t>
                      </a:r>
                    </a:p>
                  </a:txBody>
                  <a:tcPr marL="8296" marR="8296" marT="8296" marB="3982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414402"/>
                  </a:ext>
                </a:extLst>
              </a:tr>
              <a:tr h="34787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Simulador financeiro</a:t>
                      </a:r>
                    </a:p>
                  </a:txBody>
                  <a:tcPr marL="8296" marR="8296" marT="8296" marB="3982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Jorge</a:t>
                      </a:r>
                    </a:p>
                  </a:txBody>
                  <a:tcPr marL="8296" marR="8296" marT="8296" marB="3982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27/01</a:t>
                      </a:r>
                    </a:p>
                  </a:txBody>
                  <a:tcPr marL="8296" marR="8296" marT="8296" marB="3982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10/03</a:t>
                      </a:r>
                    </a:p>
                  </a:txBody>
                  <a:tcPr marL="8296" marR="8296" marT="8296" marB="3982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Pronto</a:t>
                      </a:r>
                    </a:p>
                  </a:txBody>
                  <a:tcPr marL="8296" marR="8296" marT="8296" marB="3982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441604"/>
                  </a:ext>
                </a:extLst>
              </a:tr>
              <a:tr h="34787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Prototipo do site</a:t>
                      </a:r>
                    </a:p>
                  </a:txBody>
                  <a:tcPr marL="8296" marR="8296" marT="8296" marB="3982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José/Jorge</a:t>
                      </a:r>
                    </a:p>
                  </a:txBody>
                  <a:tcPr marL="8296" marR="8296" marT="8296" marB="3982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27/01</a:t>
                      </a:r>
                    </a:p>
                  </a:txBody>
                  <a:tcPr marL="8296" marR="8296" marT="8296" marB="3982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10/03</a:t>
                      </a:r>
                    </a:p>
                  </a:txBody>
                  <a:tcPr marL="8296" marR="8296" marT="8296" marB="3982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Pronto</a:t>
                      </a:r>
                    </a:p>
                  </a:txBody>
                  <a:tcPr marL="8296" marR="8296" marT="8296" marB="3982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4045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068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rtar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3840_TF34357615.potx" id="{A0E3D8E0-98E4-46A0-AECC-4B7AF2BA66C2}" vid="{148BE6F2-B68D-483D-B536-73EEE27F6AD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purl.org/dc/dcmitype/"/>
    <ds:schemaRef ds:uri="http://www.w3.org/XML/1998/namespace"/>
    <ds:schemaRef ds:uri="16c05727-aa75-4e4a-9b5f-8a80a1165891"/>
    <ds:schemaRef ds:uri="http://schemas.openxmlformats.org/package/2006/metadata/core-properties"/>
    <ds:schemaRef ds:uri="71af3243-3dd4-4a8d-8c0d-dd76da1f02a5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de Produção</Template>
  <TotalTime>0</TotalTime>
  <Words>607</Words>
  <Application>Microsoft Office PowerPoint</Application>
  <PresentationFormat>Widescreen</PresentationFormat>
  <Paragraphs>184</Paragraphs>
  <Slides>15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2" baseType="lpstr">
      <vt:lpstr>Arial</vt:lpstr>
      <vt:lpstr>Arial Black</vt:lpstr>
      <vt:lpstr>Calibri</vt:lpstr>
      <vt:lpstr>Franklin Gothic Book</vt:lpstr>
      <vt:lpstr>Times New Roman</vt:lpstr>
      <vt:lpstr>Wingdings</vt:lpstr>
      <vt:lpstr>Cortar</vt:lpstr>
      <vt:lpstr>Ponto certo</vt:lpstr>
      <vt:lpstr>Onde está esse problema?</vt:lpstr>
      <vt:lpstr>Qual é o problema?</vt:lpstr>
      <vt:lpstr>Como resolvê-lo?</vt:lpstr>
      <vt:lpstr>Confira o nosso diagrama:</vt:lpstr>
      <vt:lpstr>Apresentação do PowerPoint</vt:lpstr>
      <vt:lpstr>Apresentação do PowerPoint</vt:lpstr>
      <vt:lpstr>Requisitos do projeto:</vt:lpstr>
      <vt:lpstr>BackLog do projeto:</vt:lpstr>
      <vt:lpstr>Expectativa de solução:  - Protótipos (site, banco de dados e uso do sensor); - Simulador financeiro; - Configuração no GitHub.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2020-03-10T00:06:15Z</dcterms:created>
  <dcterms:modified xsi:type="dcterms:W3CDTF">2020-03-10T01:25:32Z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